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29"/>
    </p:embeddedFont>
    <p:embeddedFont>
      <p:font typeface="Archivo"/>
      <p:regular r:id="rId30"/>
      <p:bold r:id="rId31"/>
      <p:italic r:id="rId32"/>
      <p:boldItalic r:id="rId33"/>
    </p:embeddedFont>
    <p:embeddedFont>
      <p:font typeface="Figtree"/>
      <p:regular r:id="rId34"/>
      <p:bold r:id="rId35"/>
      <p:italic r:id="rId36"/>
      <p:boldItalic r:id="rId37"/>
    </p:embeddedFont>
    <p:embeddedFont>
      <p:font typeface="Figtree Black"/>
      <p:bold r:id="rId38"/>
      <p:boldItalic r:id="rId39"/>
    </p:embeddedFont>
    <p:embeddedFont>
      <p:font typeface="Open Sans" panose="020B0606030504020204" pitchFamily="34" charset="0"/>
      <p:regular r:id="rId40"/>
    </p:embeddedFont>
    <p:embeddedFont>
      <p:font typeface="Roboto Condensed Light" panose="02000000000000000000" pitchFamily="2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315e618421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315e618421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15e618421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315e618421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15e6184214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15e6184214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15e6184214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315e6184214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315e6184214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315e6184214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315e6184214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315e6184214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15e6184214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315e6184214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e013acee2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e013acee2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315e6184214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315e6184214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315e6184214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315e6184214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315e618421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315e6184214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315e6184214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315e6184214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315e618421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315e618421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315e6184214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315e6184214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315e6184214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315e6184214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db0f9523dd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db0f9523dd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db0f9523d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db0f9523d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15e618421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315e618421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315e618421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315e618421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e013acee29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e013acee29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15e6184214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315e6184214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15e6184214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315e6184214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66600" y="260350"/>
            <a:ext cx="8615262" cy="4617144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66600" y="264175"/>
            <a:ext cx="8615262" cy="174525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62380" y="315851"/>
            <a:ext cx="78460" cy="70518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06096" y="315851"/>
            <a:ext cx="78173" cy="70518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50099" y="315851"/>
            <a:ext cx="78173" cy="70518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66600" y="438700"/>
            <a:ext cx="8615262" cy="218072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6848403" y="458556"/>
            <a:ext cx="2010204" cy="178352"/>
            <a:chOff x="4905603" y="626944"/>
            <a:chExt cx="2010204" cy="178352"/>
          </a:xfrm>
        </p:grpSpPr>
        <p:sp>
          <p:nvSpPr>
            <p:cNvPr id="16" name="Google Shape;16;p2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754900" y="656750"/>
            <a:ext cx="126951" cy="4038639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8782445" y="683356"/>
            <a:ext cx="67648" cy="1490638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66600" y="4659400"/>
            <a:ext cx="8615285" cy="218077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754902" y="4715245"/>
            <a:ext cx="50949" cy="104677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317430" y="488803"/>
            <a:ext cx="142854" cy="23921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317430" y="591567"/>
            <a:ext cx="142854" cy="23921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317430" y="540185"/>
            <a:ext cx="142854" cy="23921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>
            <a:off x="317427" y="4715245"/>
            <a:ext cx="50949" cy="104677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266538" y="258700"/>
            <a:ext cx="8615400" cy="461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4294286" y="1256863"/>
            <a:ext cx="4125900" cy="24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4294150" y="3736200"/>
            <a:ext cx="41259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11"/>
          <p:cNvGrpSpPr/>
          <p:nvPr/>
        </p:nvGrpSpPr>
        <p:grpSpPr>
          <a:xfrm>
            <a:off x="266538" y="258700"/>
            <a:ext cx="8615400" cy="4618794"/>
            <a:chOff x="266538" y="258700"/>
            <a:chExt cx="8615400" cy="4618794"/>
          </a:xfrm>
        </p:grpSpPr>
        <p:sp>
          <p:nvSpPr>
            <p:cNvPr id="341" name="Google Shape;341;p11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266600" y="438700"/>
              <a:ext cx="8615262" cy="218072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11"/>
            <p:cNvGrpSpPr/>
            <p:nvPr/>
          </p:nvGrpSpPr>
          <p:grpSpPr>
            <a:xfrm>
              <a:off x="6848403" y="458556"/>
              <a:ext cx="2010204" cy="178352"/>
              <a:chOff x="4905603" y="626944"/>
              <a:chExt cx="2010204" cy="178352"/>
            </a:xfrm>
          </p:grpSpPr>
          <p:sp>
            <p:nvSpPr>
              <p:cNvPr id="348" name="Google Shape;348;p11"/>
              <p:cNvSpPr/>
              <p:nvPr/>
            </p:nvSpPr>
            <p:spPr>
              <a:xfrm>
                <a:off x="4905603" y="626944"/>
                <a:ext cx="2010194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21009" h="1864" extrusionOk="0">
                    <a:moveTo>
                      <a:pt x="1" y="1"/>
                    </a:moveTo>
                    <a:lnTo>
                      <a:pt x="1" y="1864"/>
                    </a:lnTo>
                    <a:lnTo>
                      <a:pt x="21008" y="1864"/>
                    </a:lnTo>
                    <a:lnTo>
                      <a:pt x="210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1"/>
              <p:cNvSpPr/>
              <p:nvPr/>
            </p:nvSpPr>
            <p:spPr>
              <a:xfrm>
                <a:off x="6737456" y="626944"/>
                <a:ext cx="178352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1864" extrusionOk="0">
                    <a:moveTo>
                      <a:pt x="0" y="1"/>
                    </a:moveTo>
                    <a:lnTo>
                      <a:pt x="0" y="1864"/>
                    </a:lnTo>
                    <a:lnTo>
                      <a:pt x="1863" y="1864"/>
                    </a:lnTo>
                    <a:lnTo>
                      <a:pt x="18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1"/>
              <p:cNvSpPr/>
              <p:nvPr/>
            </p:nvSpPr>
            <p:spPr>
              <a:xfrm>
                <a:off x="6824336" y="711623"/>
                <a:ext cx="57505" cy="6803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711" extrusionOk="0">
                    <a:moveTo>
                      <a:pt x="153" y="1"/>
                    </a:moveTo>
                    <a:cubicBezTo>
                      <a:pt x="137" y="47"/>
                      <a:pt x="103" y="90"/>
                      <a:pt x="67" y="117"/>
                    </a:cubicBezTo>
                    <a:cubicBezTo>
                      <a:pt x="44" y="130"/>
                      <a:pt x="24" y="147"/>
                      <a:pt x="1" y="157"/>
                    </a:cubicBezTo>
                    <a:lnTo>
                      <a:pt x="117" y="306"/>
                    </a:lnTo>
                    <a:lnTo>
                      <a:pt x="432" y="710"/>
                    </a:lnTo>
                    <a:lnTo>
                      <a:pt x="601" y="581"/>
                    </a:lnTo>
                    <a:lnTo>
                      <a:pt x="276" y="163"/>
                    </a:lnTo>
                    <a:lnTo>
                      <a:pt x="1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1"/>
              <p:cNvSpPr/>
              <p:nvPr/>
            </p:nvSpPr>
            <p:spPr>
              <a:xfrm>
                <a:off x="6764056" y="655649"/>
                <a:ext cx="97788" cy="89176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932" extrusionOk="0">
                    <a:moveTo>
                      <a:pt x="527" y="192"/>
                    </a:moveTo>
                    <a:cubicBezTo>
                      <a:pt x="611" y="192"/>
                      <a:pt x="693" y="231"/>
                      <a:pt x="747" y="301"/>
                    </a:cubicBezTo>
                    <a:cubicBezTo>
                      <a:pt x="806" y="380"/>
                      <a:pt x="820" y="483"/>
                      <a:pt x="780" y="576"/>
                    </a:cubicBezTo>
                    <a:cubicBezTo>
                      <a:pt x="763" y="629"/>
                      <a:pt x="733" y="665"/>
                      <a:pt x="697" y="695"/>
                    </a:cubicBezTo>
                    <a:cubicBezTo>
                      <a:pt x="674" y="712"/>
                      <a:pt x="654" y="725"/>
                      <a:pt x="631" y="732"/>
                    </a:cubicBezTo>
                    <a:cubicBezTo>
                      <a:pt x="597" y="745"/>
                      <a:pt x="562" y="752"/>
                      <a:pt x="527" y="752"/>
                    </a:cubicBezTo>
                    <a:cubicBezTo>
                      <a:pt x="400" y="752"/>
                      <a:pt x="281" y="665"/>
                      <a:pt x="253" y="530"/>
                    </a:cubicBezTo>
                    <a:cubicBezTo>
                      <a:pt x="226" y="420"/>
                      <a:pt x="273" y="304"/>
                      <a:pt x="365" y="244"/>
                    </a:cubicBezTo>
                    <a:cubicBezTo>
                      <a:pt x="415" y="209"/>
                      <a:pt x="472" y="192"/>
                      <a:pt x="527" y="192"/>
                    </a:cubicBezTo>
                    <a:close/>
                    <a:moveTo>
                      <a:pt x="526" y="0"/>
                    </a:moveTo>
                    <a:cubicBezTo>
                      <a:pt x="428" y="0"/>
                      <a:pt x="329" y="31"/>
                      <a:pt x="243" y="95"/>
                    </a:cubicBezTo>
                    <a:cubicBezTo>
                      <a:pt x="37" y="251"/>
                      <a:pt x="1" y="543"/>
                      <a:pt x="153" y="748"/>
                    </a:cubicBezTo>
                    <a:cubicBezTo>
                      <a:pt x="244" y="868"/>
                      <a:pt x="383" y="932"/>
                      <a:pt x="525" y="932"/>
                    </a:cubicBezTo>
                    <a:cubicBezTo>
                      <a:pt x="600" y="932"/>
                      <a:pt x="676" y="914"/>
                      <a:pt x="747" y="878"/>
                    </a:cubicBezTo>
                    <a:cubicBezTo>
                      <a:pt x="767" y="864"/>
                      <a:pt x="790" y="851"/>
                      <a:pt x="806" y="835"/>
                    </a:cubicBezTo>
                    <a:cubicBezTo>
                      <a:pt x="846" y="805"/>
                      <a:pt x="879" y="775"/>
                      <a:pt x="906" y="735"/>
                    </a:cubicBezTo>
                    <a:cubicBezTo>
                      <a:pt x="1022" y="569"/>
                      <a:pt x="1018" y="347"/>
                      <a:pt x="899" y="185"/>
                    </a:cubicBezTo>
                    <a:cubicBezTo>
                      <a:pt x="805" y="64"/>
                      <a:pt x="667" y="0"/>
                      <a:pt x="5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1"/>
              <p:cNvSpPr/>
              <p:nvPr/>
            </p:nvSpPr>
            <p:spPr>
              <a:xfrm>
                <a:off x="4945312" y="662538"/>
                <a:ext cx="7942" cy="1072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21" extrusionOk="0">
                    <a:moveTo>
                      <a:pt x="0" y="0"/>
                    </a:moveTo>
                    <a:lnTo>
                      <a:pt x="0" y="1121"/>
                    </a:lnTo>
                    <a:lnTo>
                      <a:pt x="83" y="1121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3" name="Google Shape;353;p11"/>
            <p:cNvSpPr/>
            <p:nvPr/>
          </p:nvSpPr>
          <p:spPr>
            <a:xfrm>
              <a:off x="8754900" y="656750"/>
              <a:ext cx="126951" cy="4038639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8782445" y="683356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317430" y="488803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0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317430" y="591567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50"/>
                  </a:lnTo>
                  <a:lnTo>
                    <a:pt x="1492" y="25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317430" y="540185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1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1"/>
            <p:cNvSpPr/>
            <p:nvPr/>
          </p:nvSpPr>
          <p:spPr>
            <a:xfrm>
              <a:off x="26653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" name="Google Shape;362;p11"/>
          <p:cNvSpPr txBox="1">
            <a:spLocks noGrp="1"/>
          </p:cNvSpPr>
          <p:nvPr>
            <p:ph type="title" hasCustomPrompt="1"/>
          </p:nvPr>
        </p:nvSpPr>
        <p:spPr>
          <a:xfrm>
            <a:off x="724050" y="1736325"/>
            <a:ext cx="4623300" cy="11943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 i="1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63" name="Google Shape;363;p11"/>
          <p:cNvSpPr txBox="1">
            <a:spLocks noGrp="1"/>
          </p:cNvSpPr>
          <p:nvPr>
            <p:ph type="subTitle" idx="1"/>
          </p:nvPr>
        </p:nvSpPr>
        <p:spPr>
          <a:xfrm>
            <a:off x="724050" y="2992575"/>
            <a:ext cx="46233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13"/>
          <p:cNvGrpSpPr/>
          <p:nvPr/>
        </p:nvGrpSpPr>
        <p:grpSpPr>
          <a:xfrm>
            <a:off x="262200" y="262350"/>
            <a:ext cx="8617488" cy="4618794"/>
            <a:chOff x="266600" y="258700"/>
            <a:chExt cx="8617488" cy="4618794"/>
          </a:xfrm>
        </p:grpSpPr>
        <p:sp>
          <p:nvSpPr>
            <p:cNvPr id="367" name="Google Shape;367;p13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3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26868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13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13"/>
          <p:cNvSpPr txBox="1">
            <a:spLocks noGrp="1"/>
          </p:cNvSpPr>
          <p:nvPr>
            <p:ph type="title" idx="2"/>
          </p:nvPr>
        </p:nvSpPr>
        <p:spPr>
          <a:xfrm>
            <a:off x="1872325" y="1478200"/>
            <a:ext cx="2414100" cy="6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3"/>
          <p:cNvSpPr txBox="1">
            <a:spLocks noGrp="1"/>
          </p:cNvSpPr>
          <p:nvPr>
            <p:ph type="title" idx="3"/>
          </p:nvPr>
        </p:nvSpPr>
        <p:spPr>
          <a:xfrm>
            <a:off x="5616050" y="1478200"/>
            <a:ext cx="2414100" cy="6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3"/>
          <p:cNvSpPr txBox="1">
            <a:spLocks noGrp="1"/>
          </p:cNvSpPr>
          <p:nvPr>
            <p:ph type="subTitle" idx="1"/>
          </p:nvPr>
        </p:nvSpPr>
        <p:spPr>
          <a:xfrm>
            <a:off x="1872325" y="2043400"/>
            <a:ext cx="2414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13"/>
          <p:cNvSpPr txBox="1">
            <a:spLocks noGrp="1"/>
          </p:cNvSpPr>
          <p:nvPr>
            <p:ph type="subTitle" idx="4"/>
          </p:nvPr>
        </p:nvSpPr>
        <p:spPr>
          <a:xfrm>
            <a:off x="5616050" y="2043400"/>
            <a:ext cx="2414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3"/>
          <p:cNvSpPr txBox="1">
            <a:spLocks noGrp="1"/>
          </p:cNvSpPr>
          <p:nvPr>
            <p:ph type="title" idx="5"/>
          </p:nvPr>
        </p:nvSpPr>
        <p:spPr>
          <a:xfrm>
            <a:off x="1872325" y="3002550"/>
            <a:ext cx="2414100" cy="6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3"/>
          <p:cNvSpPr txBox="1">
            <a:spLocks noGrp="1"/>
          </p:cNvSpPr>
          <p:nvPr>
            <p:ph type="title" idx="6"/>
          </p:nvPr>
        </p:nvSpPr>
        <p:spPr>
          <a:xfrm>
            <a:off x="5616050" y="3002550"/>
            <a:ext cx="2414100" cy="6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3"/>
          <p:cNvSpPr txBox="1">
            <a:spLocks noGrp="1"/>
          </p:cNvSpPr>
          <p:nvPr>
            <p:ph type="subTitle" idx="7"/>
          </p:nvPr>
        </p:nvSpPr>
        <p:spPr>
          <a:xfrm>
            <a:off x="1872350" y="3567900"/>
            <a:ext cx="2414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3"/>
          <p:cNvSpPr txBox="1">
            <a:spLocks noGrp="1"/>
          </p:cNvSpPr>
          <p:nvPr>
            <p:ph type="subTitle" idx="8"/>
          </p:nvPr>
        </p:nvSpPr>
        <p:spPr>
          <a:xfrm>
            <a:off x="5616051" y="3567900"/>
            <a:ext cx="24141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13"/>
          <p:cNvSpPr txBox="1">
            <a:spLocks noGrp="1"/>
          </p:cNvSpPr>
          <p:nvPr>
            <p:ph type="title" idx="9" hasCustomPrompt="1"/>
          </p:nvPr>
        </p:nvSpPr>
        <p:spPr>
          <a:xfrm>
            <a:off x="904510" y="1615070"/>
            <a:ext cx="775800" cy="775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i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89" name="Google Shape;389;p13"/>
          <p:cNvSpPr txBox="1">
            <a:spLocks noGrp="1"/>
          </p:cNvSpPr>
          <p:nvPr>
            <p:ph type="title" idx="13" hasCustomPrompt="1"/>
          </p:nvPr>
        </p:nvSpPr>
        <p:spPr>
          <a:xfrm>
            <a:off x="904510" y="3126120"/>
            <a:ext cx="775800" cy="775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i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90" name="Google Shape;390;p13"/>
          <p:cNvSpPr txBox="1">
            <a:spLocks noGrp="1"/>
          </p:cNvSpPr>
          <p:nvPr>
            <p:ph type="title" idx="14" hasCustomPrompt="1"/>
          </p:nvPr>
        </p:nvSpPr>
        <p:spPr>
          <a:xfrm>
            <a:off x="4648360" y="1615070"/>
            <a:ext cx="775800" cy="775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i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91" name="Google Shape;391;p13"/>
          <p:cNvSpPr txBox="1">
            <a:spLocks noGrp="1"/>
          </p:cNvSpPr>
          <p:nvPr>
            <p:ph type="title" idx="15" hasCustomPrompt="1"/>
          </p:nvPr>
        </p:nvSpPr>
        <p:spPr>
          <a:xfrm>
            <a:off x="4648360" y="3126120"/>
            <a:ext cx="775800" cy="775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i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4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14"/>
          <p:cNvGrpSpPr/>
          <p:nvPr/>
        </p:nvGrpSpPr>
        <p:grpSpPr>
          <a:xfrm>
            <a:off x="266538" y="258700"/>
            <a:ext cx="8615400" cy="4618794"/>
            <a:chOff x="266538" y="258700"/>
            <a:chExt cx="8615400" cy="4618794"/>
          </a:xfrm>
        </p:grpSpPr>
        <p:sp>
          <p:nvSpPr>
            <p:cNvPr id="394" name="Google Shape;394;p14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266600" y="438700"/>
              <a:ext cx="8615262" cy="218072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0" name="Google Shape;400;p14"/>
            <p:cNvGrpSpPr/>
            <p:nvPr/>
          </p:nvGrpSpPr>
          <p:grpSpPr>
            <a:xfrm>
              <a:off x="6848403" y="458556"/>
              <a:ext cx="2010204" cy="178352"/>
              <a:chOff x="4905603" y="626944"/>
              <a:chExt cx="2010204" cy="178352"/>
            </a:xfrm>
          </p:grpSpPr>
          <p:sp>
            <p:nvSpPr>
              <p:cNvPr id="401" name="Google Shape;401;p14"/>
              <p:cNvSpPr/>
              <p:nvPr/>
            </p:nvSpPr>
            <p:spPr>
              <a:xfrm>
                <a:off x="4905603" y="626944"/>
                <a:ext cx="2010194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21009" h="1864" extrusionOk="0">
                    <a:moveTo>
                      <a:pt x="1" y="1"/>
                    </a:moveTo>
                    <a:lnTo>
                      <a:pt x="1" y="1864"/>
                    </a:lnTo>
                    <a:lnTo>
                      <a:pt x="21008" y="1864"/>
                    </a:lnTo>
                    <a:lnTo>
                      <a:pt x="210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4"/>
              <p:cNvSpPr/>
              <p:nvPr/>
            </p:nvSpPr>
            <p:spPr>
              <a:xfrm>
                <a:off x="6737456" y="626944"/>
                <a:ext cx="178352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1864" extrusionOk="0">
                    <a:moveTo>
                      <a:pt x="0" y="1"/>
                    </a:moveTo>
                    <a:lnTo>
                      <a:pt x="0" y="1864"/>
                    </a:lnTo>
                    <a:lnTo>
                      <a:pt x="1863" y="1864"/>
                    </a:lnTo>
                    <a:lnTo>
                      <a:pt x="18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4"/>
              <p:cNvSpPr/>
              <p:nvPr/>
            </p:nvSpPr>
            <p:spPr>
              <a:xfrm>
                <a:off x="6824336" y="711623"/>
                <a:ext cx="57505" cy="6803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711" extrusionOk="0">
                    <a:moveTo>
                      <a:pt x="153" y="1"/>
                    </a:moveTo>
                    <a:cubicBezTo>
                      <a:pt x="137" y="47"/>
                      <a:pt x="103" y="90"/>
                      <a:pt x="67" y="117"/>
                    </a:cubicBezTo>
                    <a:cubicBezTo>
                      <a:pt x="44" y="130"/>
                      <a:pt x="24" y="147"/>
                      <a:pt x="1" y="157"/>
                    </a:cubicBezTo>
                    <a:lnTo>
                      <a:pt x="117" y="306"/>
                    </a:lnTo>
                    <a:lnTo>
                      <a:pt x="432" y="710"/>
                    </a:lnTo>
                    <a:lnTo>
                      <a:pt x="601" y="581"/>
                    </a:lnTo>
                    <a:lnTo>
                      <a:pt x="276" y="163"/>
                    </a:lnTo>
                    <a:lnTo>
                      <a:pt x="1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4"/>
              <p:cNvSpPr/>
              <p:nvPr/>
            </p:nvSpPr>
            <p:spPr>
              <a:xfrm>
                <a:off x="6764056" y="655649"/>
                <a:ext cx="97788" cy="89176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932" extrusionOk="0">
                    <a:moveTo>
                      <a:pt x="527" y="192"/>
                    </a:moveTo>
                    <a:cubicBezTo>
                      <a:pt x="611" y="192"/>
                      <a:pt x="693" y="231"/>
                      <a:pt x="747" y="301"/>
                    </a:cubicBezTo>
                    <a:cubicBezTo>
                      <a:pt x="806" y="380"/>
                      <a:pt x="820" y="483"/>
                      <a:pt x="780" y="576"/>
                    </a:cubicBezTo>
                    <a:cubicBezTo>
                      <a:pt x="763" y="629"/>
                      <a:pt x="733" y="665"/>
                      <a:pt x="697" y="695"/>
                    </a:cubicBezTo>
                    <a:cubicBezTo>
                      <a:pt x="674" y="712"/>
                      <a:pt x="654" y="725"/>
                      <a:pt x="631" y="732"/>
                    </a:cubicBezTo>
                    <a:cubicBezTo>
                      <a:pt x="597" y="745"/>
                      <a:pt x="562" y="752"/>
                      <a:pt x="527" y="752"/>
                    </a:cubicBezTo>
                    <a:cubicBezTo>
                      <a:pt x="400" y="752"/>
                      <a:pt x="281" y="665"/>
                      <a:pt x="253" y="530"/>
                    </a:cubicBezTo>
                    <a:cubicBezTo>
                      <a:pt x="226" y="420"/>
                      <a:pt x="273" y="304"/>
                      <a:pt x="365" y="244"/>
                    </a:cubicBezTo>
                    <a:cubicBezTo>
                      <a:pt x="415" y="209"/>
                      <a:pt x="472" y="192"/>
                      <a:pt x="527" y="192"/>
                    </a:cubicBezTo>
                    <a:close/>
                    <a:moveTo>
                      <a:pt x="526" y="0"/>
                    </a:moveTo>
                    <a:cubicBezTo>
                      <a:pt x="428" y="0"/>
                      <a:pt x="329" y="31"/>
                      <a:pt x="243" y="95"/>
                    </a:cubicBezTo>
                    <a:cubicBezTo>
                      <a:pt x="37" y="251"/>
                      <a:pt x="1" y="543"/>
                      <a:pt x="153" y="748"/>
                    </a:cubicBezTo>
                    <a:cubicBezTo>
                      <a:pt x="244" y="868"/>
                      <a:pt x="383" y="932"/>
                      <a:pt x="525" y="932"/>
                    </a:cubicBezTo>
                    <a:cubicBezTo>
                      <a:pt x="600" y="932"/>
                      <a:pt x="676" y="914"/>
                      <a:pt x="747" y="878"/>
                    </a:cubicBezTo>
                    <a:cubicBezTo>
                      <a:pt x="767" y="864"/>
                      <a:pt x="790" y="851"/>
                      <a:pt x="806" y="835"/>
                    </a:cubicBezTo>
                    <a:cubicBezTo>
                      <a:pt x="846" y="805"/>
                      <a:pt x="879" y="775"/>
                      <a:pt x="906" y="735"/>
                    </a:cubicBezTo>
                    <a:cubicBezTo>
                      <a:pt x="1022" y="569"/>
                      <a:pt x="1018" y="347"/>
                      <a:pt x="899" y="185"/>
                    </a:cubicBezTo>
                    <a:cubicBezTo>
                      <a:pt x="805" y="64"/>
                      <a:pt x="667" y="0"/>
                      <a:pt x="5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4"/>
              <p:cNvSpPr/>
              <p:nvPr/>
            </p:nvSpPr>
            <p:spPr>
              <a:xfrm>
                <a:off x="4945312" y="662538"/>
                <a:ext cx="7942" cy="1072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21" extrusionOk="0">
                    <a:moveTo>
                      <a:pt x="0" y="0"/>
                    </a:moveTo>
                    <a:lnTo>
                      <a:pt x="0" y="1121"/>
                    </a:lnTo>
                    <a:lnTo>
                      <a:pt x="83" y="1121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6" name="Google Shape;406;p14"/>
            <p:cNvSpPr/>
            <p:nvPr/>
          </p:nvSpPr>
          <p:spPr>
            <a:xfrm>
              <a:off x="8754900" y="656750"/>
              <a:ext cx="126951" cy="4038639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8782445" y="683356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317430" y="488803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0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317430" y="591567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50"/>
                  </a:lnTo>
                  <a:lnTo>
                    <a:pt x="1492" y="25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317430" y="540185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4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26653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14"/>
          <p:cNvSpPr txBox="1">
            <a:spLocks noGrp="1"/>
          </p:cNvSpPr>
          <p:nvPr>
            <p:ph type="title" hasCustomPrompt="1"/>
          </p:nvPr>
        </p:nvSpPr>
        <p:spPr>
          <a:xfrm>
            <a:off x="1023875" y="1132011"/>
            <a:ext cx="3376200" cy="8259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 i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16" name="Google Shape;416;p14"/>
          <p:cNvSpPr txBox="1">
            <a:spLocks noGrp="1"/>
          </p:cNvSpPr>
          <p:nvPr>
            <p:ph type="subTitle" idx="1"/>
          </p:nvPr>
        </p:nvSpPr>
        <p:spPr>
          <a:xfrm>
            <a:off x="1023875" y="1957890"/>
            <a:ext cx="3376200" cy="4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14"/>
          <p:cNvSpPr txBox="1">
            <a:spLocks noGrp="1"/>
          </p:cNvSpPr>
          <p:nvPr>
            <p:ph type="title" idx="2" hasCustomPrompt="1"/>
          </p:nvPr>
        </p:nvSpPr>
        <p:spPr>
          <a:xfrm>
            <a:off x="4743925" y="1132011"/>
            <a:ext cx="3376200" cy="8259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 i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18" name="Google Shape;418;p14"/>
          <p:cNvSpPr txBox="1">
            <a:spLocks noGrp="1"/>
          </p:cNvSpPr>
          <p:nvPr>
            <p:ph type="subTitle" idx="3"/>
          </p:nvPr>
        </p:nvSpPr>
        <p:spPr>
          <a:xfrm>
            <a:off x="4743925" y="1957890"/>
            <a:ext cx="3376200" cy="4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14"/>
          <p:cNvSpPr txBox="1">
            <a:spLocks noGrp="1"/>
          </p:cNvSpPr>
          <p:nvPr>
            <p:ph type="title" idx="4" hasCustomPrompt="1"/>
          </p:nvPr>
        </p:nvSpPr>
        <p:spPr>
          <a:xfrm>
            <a:off x="4743925" y="2950586"/>
            <a:ext cx="3376200" cy="8259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 i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20" name="Google Shape;420;p14"/>
          <p:cNvSpPr txBox="1">
            <a:spLocks noGrp="1"/>
          </p:cNvSpPr>
          <p:nvPr>
            <p:ph type="subTitle" idx="5"/>
          </p:nvPr>
        </p:nvSpPr>
        <p:spPr>
          <a:xfrm>
            <a:off x="4743925" y="3776465"/>
            <a:ext cx="3376200" cy="4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14"/>
          <p:cNvSpPr txBox="1">
            <a:spLocks noGrp="1"/>
          </p:cNvSpPr>
          <p:nvPr>
            <p:ph type="title" idx="6" hasCustomPrompt="1"/>
          </p:nvPr>
        </p:nvSpPr>
        <p:spPr>
          <a:xfrm>
            <a:off x="1023875" y="2950586"/>
            <a:ext cx="3376200" cy="8259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 i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22" name="Google Shape;422;p14"/>
          <p:cNvSpPr txBox="1">
            <a:spLocks noGrp="1"/>
          </p:cNvSpPr>
          <p:nvPr>
            <p:ph type="subTitle" idx="7"/>
          </p:nvPr>
        </p:nvSpPr>
        <p:spPr>
          <a:xfrm>
            <a:off x="1023875" y="3776465"/>
            <a:ext cx="3376200" cy="4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15"/>
          <p:cNvGrpSpPr/>
          <p:nvPr/>
        </p:nvGrpSpPr>
        <p:grpSpPr>
          <a:xfrm>
            <a:off x="262200" y="262350"/>
            <a:ext cx="8617488" cy="4618794"/>
            <a:chOff x="266600" y="258700"/>
            <a:chExt cx="8617488" cy="4618794"/>
          </a:xfrm>
        </p:grpSpPr>
        <p:sp>
          <p:nvSpPr>
            <p:cNvPr id="425" name="Google Shape;425;p15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5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26868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15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38" name="Google Shape;438;p15"/>
          <p:cNvGrpSpPr/>
          <p:nvPr/>
        </p:nvGrpSpPr>
        <p:grpSpPr>
          <a:xfrm>
            <a:off x="-712471" y="2646929"/>
            <a:ext cx="1365469" cy="935075"/>
            <a:chOff x="4354825" y="2560575"/>
            <a:chExt cx="284900" cy="195100"/>
          </a:xfrm>
        </p:grpSpPr>
        <p:sp>
          <p:nvSpPr>
            <p:cNvPr id="439" name="Google Shape;439;p15"/>
            <p:cNvSpPr/>
            <p:nvPr/>
          </p:nvSpPr>
          <p:spPr>
            <a:xfrm>
              <a:off x="4354825" y="2560575"/>
              <a:ext cx="284900" cy="195100"/>
            </a:xfrm>
            <a:custGeom>
              <a:avLst/>
              <a:gdLst/>
              <a:ahLst/>
              <a:cxnLst/>
              <a:rect l="l" t="t" r="r" b="b"/>
              <a:pathLst>
                <a:path w="11396" h="7804" extrusionOk="0">
                  <a:moveTo>
                    <a:pt x="11304" y="89"/>
                  </a:moveTo>
                  <a:lnTo>
                    <a:pt x="11304" y="7713"/>
                  </a:lnTo>
                  <a:lnTo>
                    <a:pt x="91" y="7713"/>
                  </a:lnTo>
                  <a:lnTo>
                    <a:pt x="91" y="89"/>
                  </a:lnTo>
                  <a:close/>
                  <a:moveTo>
                    <a:pt x="0" y="1"/>
                  </a:moveTo>
                  <a:lnTo>
                    <a:pt x="0" y="7804"/>
                  </a:lnTo>
                  <a:lnTo>
                    <a:pt x="11395" y="7804"/>
                  </a:lnTo>
                  <a:lnTo>
                    <a:pt x="1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4366850" y="256852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98" y="447"/>
                    <a:pt x="224" y="447"/>
                  </a:cubicBezTo>
                  <a:cubicBezTo>
                    <a:pt x="350" y="447"/>
                    <a:pt x="450" y="349"/>
                    <a:pt x="450" y="224"/>
                  </a:cubicBezTo>
                  <a:cubicBezTo>
                    <a:pt x="450" y="101"/>
                    <a:pt x="350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4389800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30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46"/>
                    <a:pt x="105" y="447"/>
                    <a:pt x="230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6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4412925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27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6"/>
                    <a:pt x="101" y="447"/>
                    <a:pt x="227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4357100" y="2585200"/>
              <a:ext cx="282625" cy="2300"/>
            </a:xfrm>
            <a:custGeom>
              <a:avLst/>
              <a:gdLst/>
              <a:ahLst/>
              <a:cxnLst/>
              <a:rect l="l" t="t" r="r" b="b"/>
              <a:pathLst>
                <a:path w="11305" h="92" extrusionOk="0">
                  <a:moveTo>
                    <a:pt x="0" y="0"/>
                  </a:moveTo>
                  <a:lnTo>
                    <a:pt x="0" y="91"/>
                  </a:lnTo>
                  <a:lnTo>
                    <a:pt x="11304" y="91"/>
                  </a:lnTo>
                  <a:lnTo>
                    <a:pt x="1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15"/>
          <p:cNvGrpSpPr/>
          <p:nvPr/>
        </p:nvGrpSpPr>
        <p:grpSpPr>
          <a:xfrm>
            <a:off x="8500481" y="919472"/>
            <a:ext cx="1198424" cy="661358"/>
            <a:chOff x="8500481" y="919472"/>
            <a:chExt cx="1198424" cy="661358"/>
          </a:xfrm>
        </p:grpSpPr>
        <p:sp>
          <p:nvSpPr>
            <p:cNvPr id="445" name="Google Shape;445;p15"/>
            <p:cNvSpPr/>
            <p:nvPr/>
          </p:nvSpPr>
          <p:spPr>
            <a:xfrm>
              <a:off x="8504431" y="923665"/>
              <a:ext cx="1190292" cy="652961"/>
            </a:xfrm>
            <a:custGeom>
              <a:avLst/>
              <a:gdLst/>
              <a:ahLst/>
              <a:cxnLst/>
              <a:rect l="l" t="t" r="r" b="b"/>
              <a:pathLst>
                <a:path w="12919" h="7087" extrusionOk="0">
                  <a:moveTo>
                    <a:pt x="1" y="1"/>
                  </a:moveTo>
                  <a:lnTo>
                    <a:pt x="1" y="7087"/>
                  </a:lnTo>
                  <a:lnTo>
                    <a:pt x="12918" y="7087"/>
                  </a:lnTo>
                  <a:lnTo>
                    <a:pt x="129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15"/>
            <p:cNvGrpSpPr/>
            <p:nvPr/>
          </p:nvGrpSpPr>
          <p:grpSpPr>
            <a:xfrm>
              <a:off x="8500481" y="919472"/>
              <a:ext cx="1198424" cy="661358"/>
              <a:chOff x="3072901" y="606093"/>
              <a:chExt cx="598972" cy="330547"/>
            </a:xfrm>
          </p:grpSpPr>
          <p:sp>
            <p:nvSpPr>
              <p:cNvPr id="447" name="Google Shape;447;p15"/>
              <p:cNvSpPr/>
              <p:nvPr/>
            </p:nvSpPr>
            <p:spPr>
              <a:xfrm>
                <a:off x="3072901" y="606093"/>
                <a:ext cx="598972" cy="330547"/>
              </a:xfrm>
              <a:custGeom>
                <a:avLst/>
                <a:gdLst/>
                <a:ahLst/>
                <a:cxnLst/>
                <a:rect l="l" t="t" r="r" b="b"/>
                <a:pathLst>
                  <a:path w="13007" h="7178" extrusionOk="0">
                    <a:moveTo>
                      <a:pt x="1" y="0"/>
                    </a:moveTo>
                    <a:lnTo>
                      <a:pt x="1" y="7159"/>
                    </a:lnTo>
                    <a:lnTo>
                      <a:pt x="1" y="7175"/>
                    </a:lnTo>
                    <a:lnTo>
                      <a:pt x="89" y="7175"/>
                    </a:lnTo>
                    <a:lnTo>
                      <a:pt x="89" y="95"/>
                    </a:lnTo>
                    <a:lnTo>
                      <a:pt x="13006" y="92"/>
                    </a:lnTo>
                    <a:lnTo>
                      <a:pt x="13006" y="0"/>
                    </a:lnTo>
                    <a:close/>
                    <a:moveTo>
                      <a:pt x="89" y="7175"/>
                    </a:moveTo>
                    <a:lnTo>
                      <a:pt x="89" y="7178"/>
                    </a:lnTo>
                    <a:lnTo>
                      <a:pt x="13006" y="7178"/>
                    </a:lnTo>
                    <a:lnTo>
                      <a:pt x="13006" y="717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3077690" y="610007"/>
                <a:ext cx="593124" cy="325620"/>
              </a:xfrm>
              <a:custGeom>
                <a:avLst/>
                <a:gdLst/>
                <a:ahLst/>
                <a:cxnLst/>
                <a:rect l="l" t="t" r="r" b="b"/>
                <a:pathLst>
                  <a:path w="12880" h="7071" extrusionOk="0">
                    <a:moveTo>
                      <a:pt x="0" y="0"/>
                    </a:moveTo>
                    <a:cubicBezTo>
                      <a:pt x="1060" y="607"/>
                      <a:pt x="2130" y="1205"/>
                      <a:pt x="3193" y="1802"/>
                    </a:cubicBezTo>
                    <a:lnTo>
                      <a:pt x="6404" y="3579"/>
                    </a:lnTo>
                    <a:lnTo>
                      <a:pt x="9631" y="5338"/>
                    </a:lnTo>
                    <a:lnTo>
                      <a:pt x="11251" y="6209"/>
                    </a:lnTo>
                    <a:lnTo>
                      <a:pt x="12880" y="7071"/>
                    </a:lnTo>
                    <a:lnTo>
                      <a:pt x="11285" y="6165"/>
                    </a:lnTo>
                    <a:lnTo>
                      <a:pt x="9688" y="5268"/>
                    </a:lnTo>
                    <a:lnTo>
                      <a:pt x="6473" y="3491"/>
                    </a:lnTo>
                    <a:lnTo>
                      <a:pt x="3246" y="1736"/>
                    </a:lnTo>
                    <a:cubicBezTo>
                      <a:pt x="2164" y="1155"/>
                      <a:pt x="1089" y="573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3077828" y="610007"/>
                <a:ext cx="593170" cy="325205"/>
              </a:xfrm>
              <a:custGeom>
                <a:avLst/>
                <a:gdLst/>
                <a:ahLst/>
                <a:cxnLst/>
                <a:rect l="l" t="t" r="r" b="b"/>
                <a:pathLst>
                  <a:path w="12881" h="7062" extrusionOk="0">
                    <a:moveTo>
                      <a:pt x="12880" y="0"/>
                    </a:moveTo>
                    <a:cubicBezTo>
                      <a:pt x="11795" y="573"/>
                      <a:pt x="10713" y="1155"/>
                      <a:pt x="9628" y="1730"/>
                    </a:cubicBezTo>
                    <a:lnTo>
                      <a:pt x="6401" y="3488"/>
                    </a:lnTo>
                    <a:lnTo>
                      <a:pt x="3190" y="5265"/>
                    </a:lnTo>
                    <a:lnTo>
                      <a:pt x="1589" y="6162"/>
                    </a:lnTo>
                    <a:lnTo>
                      <a:pt x="0" y="7061"/>
                    </a:lnTo>
                    <a:lnTo>
                      <a:pt x="1627" y="6203"/>
                    </a:lnTo>
                    <a:lnTo>
                      <a:pt x="3243" y="5328"/>
                    </a:lnTo>
                    <a:lnTo>
                      <a:pt x="6470" y="3570"/>
                    </a:lnTo>
                    <a:lnTo>
                      <a:pt x="9685" y="1793"/>
                    </a:lnTo>
                    <a:cubicBezTo>
                      <a:pt x="10754" y="1205"/>
                      <a:pt x="11823" y="607"/>
                      <a:pt x="128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0" name="Google Shape;450;p15"/>
          <p:cNvGrpSpPr/>
          <p:nvPr/>
        </p:nvGrpSpPr>
        <p:grpSpPr>
          <a:xfrm>
            <a:off x="-424126" y="3796124"/>
            <a:ext cx="1031823" cy="1399454"/>
            <a:chOff x="460250" y="1921475"/>
            <a:chExt cx="233075" cy="316125"/>
          </a:xfrm>
        </p:grpSpPr>
        <p:grpSp>
          <p:nvGrpSpPr>
            <p:cNvPr id="451" name="Google Shape;451;p15"/>
            <p:cNvGrpSpPr/>
            <p:nvPr/>
          </p:nvGrpSpPr>
          <p:grpSpPr>
            <a:xfrm>
              <a:off x="460250" y="1921475"/>
              <a:ext cx="233075" cy="185800"/>
              <a:chOff x="460250" y="1921475"/>
              <a:chExt cx="233075" cy="185800"/>
            </a:xfrm>
          </p:grpSpPr>
          <p:sp>
            <p:nvSpPr>
              <p:cNvPr id="452" name="Google Shape;452;p15"/>
              <p:cNvSpPr/>
              <p:nvPr/>
            </p:nvSpPr>
            <p:spPr>
              <a:xfrm>
                <a:off x="477550" y="1921475"/>
                <a:ext cx="97600" cy="1367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5470" extrusionOk="0">
                    <a:moveTo>
                      <a:pt x="1641" y="1"/>
                    </a:moveTo>
                    <a:cubicBezTo>
                      <a:pt x="1377" y="1"/>
                      <a:pt x="1116" y="49"/>
                      <a:pt x="897" y="161"/>
                    </a:cubicBezTo>
                    <a:cubicBezTo>
                      <a:pt x="491" y="371"/>
                      <a:pt x="246" y="780"/>
                      <a:pt x="135" y="1208"/>
                    </a:cubicBezTo>
                    <a:cubicBezTo>
                      <a:pt x="0" y="1711"/>
                      <a:pt x="25" y="2277"/>
                      <a:pt x="104" y="2787"/>
                    </a:cubicBezTo>
                    <a:cubicBezTo>
                      <a:pt x="183" y="3259"/>
                      <a:pt x="334" y="3731"/>
                      <a:pt x="642" y="4102"/>
                    </a:cubicBezTo>
                    <a:cubicBezTo>
                      <a:pt x="1290" y="4879"/>
                      <a:pt x="2369" y="4967"/>
                      <a:pt x="3208" y="5445"/>
                    </a:cubicBezTo>
                    <a:cubicBezTo>
                      <a:pt x="3210" y="5461"/>
                      <a:pt x="3247" y="5469"/>
                      <a:pt x="3272" y="5469"/>
                    </a:cubicBezTo>
                    <a:cubicBezTo>
                      <a:pt x="3289" y="5469"/>
                      <a:pt x="3300" y="5465"/>
                      <a:pt x="3287" y="5457"/>
                    </a:cubicBezTo>
                    <a:cubicBezTo>
                      <a:pt x="3256" y="5140"/>
                      <a:pt x="3384" y="4860"/>
                      <a:pt x="3510" y="4573"/>
                    </a:cubicBezTo>
                    <a:cubicBezTo>
                      <a:pt x="3611" y="4350"/>
                      <a:pt x="3693" y="4117"/>
                      <a:pt x="3752" y="3878"/>
                    </a:cubicBezTo>
                    <a:cubicBezTo>
                      <a:pt x="3878" y="3363"/>
                      <a:pt x="3903" y="2828"/>
                      <a:pt x="3831" y="2306"/>
                    </a:cubicBezTo>
                    <a:cubicBezTo>
                      <a:pt x="3696" y="1394"/>
                      <a:pt x="3234" y="381"/>
                      <a:pt x="2293" y="95"/>
                    </a:cubicBezTo>
                    <a:cubicBezTo>
                      <a:pt x="2091" y="35"/>
                      <a:pt x="1865" y="1"/>
                      <a:pt x="1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571775" y="1935525"/>
                <a:ext cx="121550" cy="127975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5119" extrusionOk="0">
                    <a:moveTo>
                      <a:pt x="3497" y="1"/>
                    </a:moveTo>
                    <a:cubicBezTo>
                      <a:pt x="3134" y="1"/>
                      <a:pt x="2755" y="95"/>
                      <a:pt x="2430" y="206"/>
                    </a:cubicBezTo>
                    <a:cubicBezTo>
                      <a:pt x="1493" y="523"/>
                      <a:pt x="710" y="1225"/>
                      <a:pt x="367" y="2159"/>
                    </a:cubicBezTo>
                    <a:cubicBezTo>
                      <a:pt x="1" y="3171"/>
                      <a:pt x="1016" y="5119"/>
                      <a:pt x="1074" y="5119"/>
                    </a:cubicBezTo>
                    <a:cubicBezTo>
                      <a:pt x="1074" y="5119"/>
                      <a:pt x="1075" y="5119"/>
                      <a:pt x="1075" y="5119"/>
                    </a:cubicBezTo>
                    <a:cubicBezTo>
                      <a:pt x="1682" y="4942"/>
                      <a:pt x="2289" y="4779"/>
                      <a:pt x="2896" y="4596"/>
                    </a:cubicBezTo>
                    <a:cubicBezTo>
                      <a:pt x="3368" y="4458"/>
                      <a:pt x="3780" y="4260"/>
                      <a:pt x="4097" y="3873"/>
                    </a:cubicBezTo>
                    <a:cubicBezTo>
                      <a:pt x="4412" y="3480"/>
                      <a:pt x="4623" y="3008"/>
                      <a:pt x="4701" y="2508"/>
                    </a:cubicBezTo>
                    <a:cubicBezTo>
                      <a:pt x="4799" y="1983"/>
                      <a:pt x="4862" y="1360"/>
                      <a:pt x="4679" y="841"/>
                    </a:cubicBezTo>
                    <a:cubicBezTo>
                      <a:pt x="4547" y="457"/>
                      <a:pt x="4261" y="127"/>
                      <a:pt x="3855" y="36"/>
                    </a:cubicBezTo>
                    <a:cubicBezTo>
                      <a:pt x="3739" y="11"/>
                      <a:pt x="3619" y="1"/>
                      <a:pt x="34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460250" y="2041750"/>
                <a:ext cx="104125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2562" extrusionOk="0">
                    <a:moveTo>
                      <a:pt x="744" y="1"/>
                    </a:moveTo>
                    <a:cubicBezTo>
                      <a:pt x="716" y="1"/>
                      <a:pt x="688" y="1"/>
                      <a:pt x="661" y="1"/>
                    </a:cubicBezTo>
                    <a:cubicBezTo>
                      <a:pt x="406" y="14"/>
                      <a:pt x="189" y="64"/>
                      <a:pt x="98" y="329"/>
                    </a:cubicBezTo>
                    <a:cubicBezTo>
                      <a:pt x="0" y="593"/>
                      <a:pt x="66" y="948"/>
                      <a:pt x="154" y="1216"/>
                    </a:cubicBezTo>
                    <a:cubicBezTo>
                      <a:pt x="334" y="1779"/>
                      <a:pt x="755" y="2562"/>
                      <a:pt x="1425" y="2562"/>
                    </a:cubicBezTo>
                    <a:cubicBezTo>
                      <a:pt x="1438" y="2562"/>
                      <a:pt x="1451" y="2562"/>
                      <a:pt x="1464" y="2562"/>
                    </a:cubicBezTo>
                    <a:cubicBezTo>
                      <a:pt x="1882" y="2562"/>
                      <a:pt x="2306" y="2514"/>
                      <a:pt x="2727" y="2511"/>
                    </a:cubicBezTo>
                    <a:cubicBezTo>
                      <a:pt x="2898" y="2508"/>
                      <a:pt x="3068" y="2506"/>
                      <a:pt x="3239" y="2506"/>
                    </a:cubicBezTo>
                    <a:cubicBezTo>
                      <a:pt x="3535" y="2506"/>
                      <a:pt x="3831" y="2512"/>
                      <a:pt x="4124" y="2530"/>
                    </a:cubicBezTo>
                    <a:cubicBezTo>
                      <a:pt x="4165" y="2530"/>
                      <a:pt x="4070" y="1137"/>
                      <a:pt x="2954" y="458"/>
                    </a:cubicBezTo>
                    <a:cubicBezTo>
                      <a:pt x="2639" y="269"/>
                      <a:pt x="2255" y="206"/>
                      <a:pt x="1903" y="130"/>
                    </a:cubicBezTo>
                    <a:cubicBezTo>
                      <a:pt x="1524" y="42"/>
                      <a:pt x="1132" y="1"/>
                      <a:pt x="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10400" y="2055325"/>
                <a:ext cx="81600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2078" extrusionOk="0">
                    <a:moveTo>
                      <a:pt x="2442" y="0"/>
                    </a:moveTo>
                    <a:cubicBezTo>
                      <a:pt x="2107" y="0"/>
                      <a:pt x="1724" y="157"/>
                      <a:pt x="1480" y="276"/>
                    </a:cubicBezTo>
                    <a:cubicBezTo>
                      <a:pt x="829" y="594"/>
                      <a:pt x="304" y="1135"/>
                      <a:pt x="5" y="1795"/>
                    </a:cubicBezTo>
                    <a:cubicBezTo>
                      <a:pt x="1" y="1808"/>
                      <a:pt x="12" y="1820"/>
                      <a:pt x="23" y="1820"/>
                    </a:cubicBezTo>
                    <a:cubicBezTo>
                      <a:pt x="28" y="1820"/>
                      <a:pt x="33" y="1817"/>
                      <a:pt x="36" y="1811"/>
                    </a:cubicBezTo>
                    <a:cubicBezTo>
                      <a:pt x="43" y="1817"/>
                      <a:pt x="49" y="1821"/>
                      <a:pt x="52" y="1821"/>
                    </a:cubicBezTo>
                    <a:cubicBezTo>
                      <a:pt x="502" y="1927"/>
                      <a:pt x="958" y="2009"/>
                      <a:pt x="1417" y="2056"/>
                    </a:cubicBezTo>
                    <a:cubicBezTo>
                      <a:pt x="1542" y="2067"/>
                      <a:pt x="1673" y="2077"/>
                      <a:pt x="1805" y="2077"/>
                    </a:cubicBezTo>
                    <a:cubicBezTo>
                      <a:pt x="2062" y="2077"/>
                      <a:pt x="2321" y="2039"/>
                      <a:pt x="2537" y="1896"/>
                    </a:cubicBezTo>
                    <a:cubicBezTo>
                      <a:pt x="2974" y="1607"/>
                      <a:pt x="3263" y="827"/>
                      <a:pt x="3027" y="336"/>
                    </a:cubicBezTo>
                    <a:cubicBezTo>
                      <a:pt x="2910" y="86"/>
                      <a:pt x="2689" y="0"/>
                      <a:pt x="2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6" name="Google Shape;456;p15"/>
            <p:cNvGrpSpPr/>
            <p:nvPr/>
          </p:nvGrpSpPr>
          <p:grpSpPr>
            <a:xfrm>
              <a:off x="470000" y="1944350"/>
              <a:ext cx="211300" cy="231925"/>
              <a:chOff x="470000" y="1944350"/>
              <a:chExt cx="211300" cy="231925"/>
            </a:xfrm>
          </p:grpSpPr>
          <p:sp>
            <p:nvSpPr>
              <p:cNvPr id="457" name="Google Shape;457;p15"/>
              <p:cNvSpPr/>
              <p:nvPr/>
            </p:nvSpPr>
            <p:spPr>
              <a:xfrm>
                <a:off x="496150" y="1944350"/>
                <a:ext cx="95650" cy="21810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8724" extrusionOk="0">
                    <a:moveTo>
                      <a:pt x="1187" y="1"/>
                    </a:moveTo>
                    <a:cubicBezTo>
                      <a:pt x="1178" y="1"/>
                      <a:pt x="1172" y="7"/>
                      <a:pt x="1172" y="13"/>
                    </a:cubicBezTo>
                    <a:cubicBezTo>
                      <a:pt x="1099" y="362"/>
                      <a:pt x="1074" y="721"/>
                      <a:pt x="1090" y="1079"/>
                    </a:cubicBezTo>
                    <a:cubicBezTo>
                      <a:pt x="907" y="721"/>
                      <a:pt x="719" y="369"/>
                      <a:pt x="514" y="23"/>
                    </a:cubicBezTo>
                    <a:cubicBezTo>
                      <a:pt x="509" y="13"/>
                      <a:pt x="501" y="10"/>
                      <a:pt x="493" y="10"/>
                    </a:cubicBezTo>
                    <a:cubicBezTo>
                      <a:pt x="475" y="10"/>
                      <a:pt x="457" y="32"/>
                      <a:pt x="470" y="54"/>
                    </a:cubicBezTo>
                    <a:cubicBezTo>
                      <a:pt x="791" y="658"/>
                      <a:pt x="1084" y="1287"/>
                      <a:pt x="1360" y="1916"/>
                    </a:cubicBezTo>
                    <a:cubicBezTo>
                      <a:pt x="970" y="1576"/>
                      <a:pt x="524" y="1318"/>
                      <a:pt x="36" y="1149"/>
                    </a:cubicBezTo>
                    <a:cubicBezTo>
                      <a:pt x="34" y="1148"/>
                      <a:pt x="32" y="1148"/>
                      <a:pt x="30" y="1148"/>
                    </a:cubicBezTo>
                    <a:cubicBezTo>
                      <a:pt x="12" y="1148"/>
                      <a:pt x="0" y="1174"/>
                      <a:pt x="21" y="1180"/>
                    </a:cubicBezTo>
                    <a:cubicBezTo>
                      <a:pt x="546" y="1410"/>
                      <a:pt x="1030" y="1727"/>
                      <a:pt x="1445" y="2124"/>
                    </a:cubicBezTo>
                    <a:cubicBezTo>
                      <a:pt x="1647" y="2586"/>
                      <a:pt x="1832" y="3048"/>
                      <a:pt x="2011" y="3520"/>
                    </a:cubicBezTo>
                    <a:cubicBezTo>
                      <a:pt x="1486" y="3004"/>
                      <a:pt x="766" y="2665"/>
                      <a:pt x="71" y="2482"/>
                    </a:cubicBezTo>
                    <a:cubicBezTo>
                      <a:pt x="68" y="2481"/>
                      <a:pt x="66" y="2481"/>
                      <a:pt x="64" y="2481"/>
                    </a:cubicBezTo>
                    <a:cubicBezTo>
                      <a:pt x="45" y="2481"/>
                      <a:pt x="42" y="2514"/>
                      <a:pt x="61" y="2517"/>
                    </a:cubicBezTo>
                    <a:cubicBezTo>
                      <a:pt x="870" y="2762"/>
                      <a:pt x="1499" y="3218"/>
                      <a:pt x="2106" y="3769"/>
                    </a:cubicBezTo>
                    <a:cubicBezTo>
                      <a:pt x="2178" y="3957"/>
                      <a:pt x="2247" y="4149"/>
                      <a:pt x="2317" y="4338"/>
                    </a:cubicBezTo>
                    <a:cubicBezTo>
                      <a:pt x="2574" y="5058"/>
                      <a:pt x="2823" y="5781"/>
                      <a:pt x="3059" y="6511"/>
                    </a:cubicBezTo>
                    <a:cubicBezTo>
                      <a:pt x="3172" y="6860"/>
                      <a:pt x="3282" y="7213"/>
                      <a:pt x="3392" y="7562"/>
                    </a:cubicBezTo>
                    <a:cubicBezTo>
                      <a:pt x="3512" y="7939"/>
                      <a:pt x="3600" y="8335"/>
                      <a:pt x="3751" y="8700"/>
                    </a:cubicBezTo>
                    <a:cubicBezTo>
                      <a:pt x="3757" y="8716"/>
                      <a:pt x="3773" y="8724"/>
                      <a:pt x="3787" y="8724"/>
                    </a:cubicBezTo>
                    <a:cubicBezTo>
                      <a:pt x="3807" y="8724"/>
                      <a:pt x="3825" y="8710"/>
                      <a:pt x="3820" y="8685"/>
                    </a:cubicBezTo>
                    <a:cubicBezTo>
                      <a:pt x="3735" y="8326"/>
                      <a:pt x="3638" y="7967"/>
                      <a:pt x="3518" y="7618"/>
                    </a:cubicBezTo>
                    <a:cubicBezTo>
                      <a:pt x="3405" y="7235"/>
                      <a:pt x="3292" y="6851"/>
                      <a:pt x="3172" y="6470"/>
                    </a:cubicBezTo>
                    <a:cubicBezTo>
                      <a:pt x="2939" y="5722"/>
                      <a:pt x="2700" y="4976"/>
                      <a:pt x="2436" y="4240"/>
                    </a:cubicBezTo>
                    <a:cubicBezTo>
                      <a:pt x="2279" y="3800"/>
                      <a:pt x="2112" y="3363"/>
                      <a:pt x="1933" y="2932"/>
                    </a:cubicBezTo>
                    <a:cubicBezTo>
                      <a:pt x="1955" y="2658"/>
                      <a:pt x="1989" y="2388"/>
                      <a:pt x="2037" y="2117"/>
                    </a:cubicBezTo>
                    <a:cubicBezTo>
                      <a:pt x="2106" y="1790"/>
                      <a:pt x="2210" y="1476"/>
                      <a:pt x="2304" y="1158"/>
                    </a:cubicBezTo>
                    <a:cubicBezTo>
                      <a:pt x="2308" y="1146"/>
                      <a:pt x="2295" y="1136"/>
                      <a:pt x="2283" y="1136"/>
                    </a:cubicBezTo>
                    <a:cubicBezTo>
                      <a:pt x="2277" y="1136"/>
                      <a:pt x="2272" y="1139"/>
                      <a:pt x="2269" y="1145"/>
                    </a:cubicBezTo>
                    <a:cubicBezTo>
                      <a:pt x="2081" y="1586"/>
                      <a:pt x="1832" y="2149"/>
                      <a:pt x="1829" y="2671"/>
                    </a:cubicBezTo>
                    <a:cubicBezTo>
                      <a:pt x="1625" y="2180"/>
                      <a:pt x="1404" y="1699"/>
                      <a:pt x="1169" y="1224"/>
                    </a:cubicBezTo>
                    <a:cubicBezTo>
                      <a:pt x="1140" y="825"/>
                      <a:pt x="1153" y="419"/>
                      <a:pt x="1200" y="16"/>
                    </a:cubicBezTo>
                    <a:cubicBezTo>
                      <a:pt x="1200" y="10"/>
                      <a:pt x="1194" y="1"/>
                      <a:pt x="118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541625" y="1960425"/>
                <a:ext cx="8800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779" extrusionOk="0">
                    <a:moveTo>
                      <a:pt x="325" y="0"/>
                    </a:moveTo>
                    <a:cubicBezTo>
                      <a:pt x="317" y="0"/>
                      <a:pt x="308" y="5"/>
                      <a:pt x="303" y="15"/>
                    </a:cubicBezTo>
                    <a:cubicBezTo>
                      <a:pt x="155" y="245"/>
                      <a:pt x="51" y="502"/>
                      <a:pt x="1" y="770"/>
                    </a:cubicBezTo>
                    <a:cubicBezTo>
                      <a:pt x="1" y="775"/>
                      <a:pt x="5" y="779"/>
                      <a:pt x="8" y="779"/>
                    </a:cubicBezTo>
                    <a:cubicBezTo>
                      <a:pt x="11" y="779"/>
                      <a:pt x="13" y="777"/>
                      <a:pt x="13" y="773"/>
                    </a:cubicBezTo>
                    <a:cubicBezTo>
                      <a:pt x="108" y="518"/>
                      <a:pt x="218" y="276"/>
                      <a:pt x="343" y="34"/>
                    </a:cubicBezTo>
                    <a:cubicBezTo>
                      <a:pt x="351" y="14"/>
                      <a:pt x="339" y="0"/>
                      <a:pt x="32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>
                <a:off x="492475" y="1998050"/>
                <a:ext cx="19525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94" extrusionOk="0">
                    <a:moveTo>
                      <a:pt x="13" y="1"/>
                    </a:moveTo>
                    <a:cubicBezTo>
                      <a:pt x="4" y="1"/>
                      <a:pt x="1" y="7"/>
                      <a:pt x="13" y="13"/>
                    </a:cubicBezTo>
                    <a:cubicBezTo>
                      <a:pt x="136" y="64"/>
                      <a:pt x="262" y="98"/>
                      <a:pt x="388" y="145"/>
                    </a:cubicBezTo>
                    <a:cubicBezTo>
                      <a:pt x="507" y="193"/>
                      <a:pt x="630" y="252"/>
                      <a:pt x="756" y="293"/>
                    </a:cubicBezTo>
                    <a:cubicBezTo>
                      <a:pt x="768" y="293"/>
                      <a:pt x="781" y="287"/>
                      <a:pt x="781" y="274"/>
                    </a:cubicBezTo>
                    <a:cubicBezTo>
                      <a:pt x="781" y="268"/>
                      <a:pt x="775" y="265"/>
                      <a:pt x="768" y="256"/>
                    </a:cubicBezTo>
                    <a:cubicBezTo>
                      <a:pt x="532" y="127"/>
                      <a:pt x="278" y="38"/>
                      <a:pt x="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>
                <a:off x="494675" y="1947975"/>
                <a:ext cx="68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181" extrusionOk="0">
                    <a:moveTo>
                      <a:pt x="10" y="1"/>
                    </a:moveTo>
                    <a:cubicBezTo>
                      <a:pt x="5" y="1"/>
                      <a:pt x="3" y="5"/>
                      <a:pt x="1" y="10"/>
                    </a:cubicBezTo>
                    <a:cubicBezTo>
                      <a:pt x="1" y="13"/>
                      <a:pt x="1" y="22"/>
                      <a:pt x="4" y="22"/>
                    </a:cubicBezTo>
                    <a:cubicBezTo>
                      <a:pt x="80" y="82"/>
                      <a:pt x="158" y="132"/>
                      <a:pt x="243" y="180"/>
                    </a:cubicBezTo>
                    <a:cubicBezTo>
                      <a:pt x="245" y="180"/>
                      <a:pt x="246" y="181"/>
                      <a:pt x="248" y="181"/>
                    </a:cubicBezTo>
                    <a:cubicBezTo>
                      <a:pt x="260" y="181"/>
                      <a:pt x="273" y="162"/>
                      <a:pt x="259" y="151"/>
                    </a:cubicBezTo>
                    <a:cubicBezTo>
                      <a:pt x="183" y="91"/>
                      <a:pt x="102" y="41"/>
                      <a:pt x="17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>
                <a:off x="576300" y="1965800"/>
                <a:ext cx="90300" cy="202750"/>
              </a:xfrm>
              <a:custGeom>
                <a:avLst/>
                <a:gdLst/>
                <a:ahLst/>
                <a:cxnLst/>
                <a:rect l="l" t="t" r="r" b="b"/>
                <a:pathLst>
                  <a:path w="3612" h="8110" extrusionOk="0">
                    <a:moveTo>
                      <a:pt x="3532" y="1"/>
                    </a:moveTo>
                    <a:cubicBezTo>
                      <a:pt x="3529" y="1"/>
                      <a:pt x="3526" y="2"/>
                      <a:pt x="3523" y="4"/>
                    </a:cubicBezTo>
                    <a:cubicBezTo>
                      <a:pt x="3202" y="234"/>
                      <a:pt x="2844" y="369"/>
                      <a:pt x="2485" y="523"/>
                    </a:cubicBezTo>
                    <a:cubicBezTo>
                      <a:pt x="2570" y="375"/>
                      <a:pt x="2649" y="225"/>
                      <a:pt x="2731" y="77"/>
                    </a:cubicBezTo>
                    <a:cubicBezTo>
                      <a:pt x="2746" y="47"/>
                      <a:pt x="2722" y="16"/>
                      <a:pt x="2696" y="16"/>
                    </a:cubicBezTo>
                    <a:cubicBezTo>
                      <a:pt x="2686" y="16"/>
                      <a:pt x="2676" y="21"/>
                      <a:pt x="2668" y="33"/>
                    </a:cubicBezTo>
                    <a:cubicBezTo>
                      <a:pt x="2347" y="495"/>
                      <a:pt x="2061" y="979"/>
                      <a:pt x="1806" y="1479"/>
                    </a:cubicBezTo>
                    <a:cubicBezTo>
                      <a:pt x="1740" y="1039"/>
                      <a:pt x="1721" y="599"/>
                      <a:pt x="1743" y="155"/>
                    </a:cubicBezTo>
                    <a:cubicBezTo>
                      <a:pt x="1743" y="149"/>
                      <a:pt x="1743" y="146"/>
                      <a:pt x="1740" y="143"/>
                    </a:cubicBezTo>
                    <a:cubicBezTo>
                      <a:pt x="1734" y="143"/>
                      <a:pt x="1730" y="143"/>
                      <a:pt x="1727" y="146"/>
                    </a:cubicBezTo>
                    <a:lnTo>
                      <a:pt x="1727" y="149"/>
                    </a:lnTo>
                    <a:cubicBezTo>
                      <a:pt x="1652" y="633"/>
                      <a:pt x="1655" y="1124"/>
                      <a:pt x="1743" y="1605"/>
                    </a:cubicBezTo>
                    <a:cubicBezTo>
                      <a:pt x="1529" y="2030"/>
                      <a:pt x="1337" y="2461"/>
                      <a:pt x="1164" y="2901"/>
                    </a:cubicBezTo>
                    <a:cubicBezTo>
                      <a:pt x="1095" y="2640"/>
                      <a:pt x="1007" y="2379"/>
                      <a:pt x="944" y="2112"/>
                    </a:cubicBezTo>
                    <a:cubicBezTo>
                      <a:pt x="850" y="1731"/>
                      <a:pt x="822" y="1338"/>
                      <a:pt x="853" y="945"/>
                    </a:cubicBezTo>
                    <a:cubicBezTo>
                      <a:pt x="853" y="942"/>
                      <a:pt x="850" y="935"/>
                      <a:pt x="847" y="935"/>
                    </a:cubicBezTo>
                    <a:cubicBezTo>
                      <a:pt x="844" y="935"/>
                      <a:pt x="837" y="942"/>
                      <a:pt x="837" y="945"/>
                    </a:cubicBezTo>
                    <a:cubicBezTo>
                      <a:pt x="733" y="1668"/>
                      <a:pt x="818" y="2407"/>
                      <a:pt x="1095" y="3087"/>
                    </a:cubicBezTo>
                    <a:cubicBezTo>
                      <a:pt x="991" y="3351"/>
                      <a:pt x="897" y="3618"/>
                      <a:pt x="806" y="3886"/>
                    </a:cubicBezTo>
                    <a:cubicBezTo>
                      <a:pt x="350" y="5241"/>
                      <a:pt x="79" y="6656"/>
                      <a:pt x="1" y="8088"/>
                    </a:cubicBezTo>
                    <a:cubicBezTo>
                      <a:pt x="1" y="8103"/>
                      <a:pt x="13" y="8110"/>
                      <a:pt x="29" y="8110"/>
                    </a:cubicBezTo>
                    <a:cubicBezTo>
                      <a:pt x="42" y="8110"/>
                      <a:pt x="48" y="8103"/>
                      <a:pt x="51" y="8091"/>
                    </a:cubicBezTo>
                    <a:cubicBezTo>
                      <a:pt x="208" y="6682"/>
                      <a:pt x="513" y="5288"/>
                      <a:pt x="957" y="3936"/>
                    </a:cubicBezTo>
                    <a:cubicBezTo>
                      <a:pt x="1136" y="3407"/>
                      <a:pt x="1334" y="2895"/>
                      <a:pt x="1554" y="2392"/>
                    </a:cubicBezTo>
                    <a:cubicBezTo>
                      <a:pt x="1913" y="2285"/>
                      <a:pt x="2275" y="2143"/>
                      <a:pt x="2621" y="2020"/>
                    </a:cubicBezTo>
                    <a:cubicBezTo>
                      <a:pt x="2970" y="1898"/>
                      <a:pt x="3316" y="1766"/>
                      <a:pt x="3605" y="1542"/>
                    </a:cubicBezTo>
                    <a:cubicBezTo>
                      <a:pt x="3611" y="1536"/>
                      <a:pt x="3611" y="1530"/>
                      <a:pt x="3605" y="1520"/>
                    </a:cubicBezTo>
                    <a:lnTo>
                      <a:pt x="3596" y="1523"/>
                    </a:lnTo>
                    <a:cubicBezTo>
                      <a:pt x="3215" y="1706"/>
                      <a:pt x="2816" y="1863"/>
                      <a:pt x="2407" y="1989"/>
                    </a:cubicBezTo>
                    <a:cubicBezTo>
                      <a:pt x="2136" y="2064"/>
                      <a:pt x="1869" y="2159"/>
                      <a:pt x="1614" y="2278"/>
                    </a:cubicBezTo>
                    <a:cubicBezTo>
                      <a:pt x="1869" y="1706"/>
                      <a:pt x="2152" y="1149"/>
                      <a:pt x="2448" y="596"/>
                    </a:cubicBezTo>
                    <a:cubicBezTo>
                      <a:pt x="2838" y="479"/>
                      <a:pt x="3250" y="303"/>
                      <a:pt x="3545" y="30"/>
                    </a:cubicBezTo>
                    <a:cubicBezTo>
                      <a:pt x="3552" y="20"/>
                      <a:pt x="3552" y="7"/>
                      <a:pt x="3545" y="4"/>
                    </a:cubicBezTo>
                    <a:cubicBezTo>
                      <a:pt x="3542" y="3"/>
                      <a:pt x="3537" y="1"/>
                      <a:pt x="35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>
                <a:off x="652575" y="1989550"/>
                <a:ext cx="283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483" extrusionOk="0">
                    <a:moveTo>
                      <a:pt x="1114" y="1"/>
                    </a:moveTo>
                    <a:cubicBezTo>
                      <a:pt x="1113" y="1"/>
                      <a:pt x="1112" y="1"/>
                      <a:pt x="1111" y="1"/>
                    </a:cubicBezTo>
                    <a:cubicBezTo>
                      <a:pt x="740" y="136"/>
                      <a:pt x="390" y="322"/>
                      <a:pt x="16" y="451"/>
                    </a:cubicBezTo>
                    <a:cubicBezTo>
                      <a:pt x="0" y="457"/>
                      <a:pt x="10" y="482"/>
                      <a:pt x="29" y="482"/>
                    </a:cubicBezTo>
                    <a:cubicBezTo>
                      <a:pt x="419" y="397"/>
                      <a:pt x="809" y="281"/>
                      <a:pt x="1126" y="20"/>
                    </a:cubicBezTo>
                    <a:cubicBezTo>
                      <a:pt x="1132" y="14"/>
                      <a:pt x="1125" y="1"/>
                      <a:pt x="11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599425" y="1969200"/>
                <a:ext cx="51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075" extrusionOk="0">
                    <a:moveTo>
                      <a:pt x="186" y="1"/>
                    </a:moveTo>
                    <a:cubicBezTo>
                      <a:pt x="181" y="1"/>
                      <a:pt x="177" y="3"/>
                      <a:pt x="173" y="10"/>
                    </a:cubicBezTo>
                    <a:cubicBezTo>
                      <a:pt x="73" y="353"/>
                      <a:pt x="0" y="714"/>
                      <a:pt x="104" y="1064"/>
                    </a:cubicBezTo>
                    <a:cubicBezTo>
                      <a:pt x="106" y="1070"/>
                      <a:pt x="112" y="1074"/>
                      <a:pt x="118" y="1074"/>
                    </a:cubicBezTo>
                    <a:cubicBezTo>
                      <a:pt x="123" y="1074"/>
                      <a:pt x="128" y="1071"/>
                      <a:pt x="129" y="1064"/>
                    </a:cubicBezTo>
                    <a:cubicBezTo>
                      <a:pt x="151" y="705"/>
                      <a:pt x="129" y="365"/>
                      <a:pt x="205" y="22"/>
                    </a:cubicBezTo>
                    <a:cubicBezTo>
                      <a:pt x="205" y="10"/>
                      <a:pt x="195" y="1"/>
                      <a:pt x="18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38425" y="1949700"/>
                <a:ext cx="5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604" extrusionOk="0">
                    <a:moveTo>
                      <a:pt x="202" y="0"/>
                    </a:moveTo>
                    <a:cubicBezTo>
                      <a:pt x="195" y="0"/>
                      <a:pt x="186" y="4"/>
                      <a:pt x="180" y="7"/>
                    </a:cubicBezTo>
                    <a:cubicBezTo>
                      <a:pt x="60" y="177"/>
                      <a:pt x="0" y="381"/>
                      <a:pt x="16" y="589"/>
                    </a:cubicBezTo>
                    <a:cubicBezTo>
                      <a:pt x="16" y="596"/>
                      <a:pt x="25" y="603"/>
                      <a:pt x="32" y="603"/>
                    </a:cubicBezTo>
                    <a:cubicBezTo>
                      <a:pt x="36" y="603"/>
                      <a:pt x="40" y="601"/>
                      <a:pt x="41" y="595"/>
                    </a:cubicBezTo>
                    <a:cubicBezTo>
                      <a:pt x="88" y="397"/>
                      <a:pt x="164" y="221"/>
                      <a:pt x="221" y="32"/>
                    </a:cubicBezTo>
                    <a:cubicBezTo>
                      <a:pt x="227" y="19"/>
                      <a:pt x="217" y="4"/>
                      <a:pt x="2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474875" y="2047750"/>
                <a:ext cx="116400" cy="124925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997" extrusionOk="0">
                    <a:moveTo>
                      <a:pt x="281" y="0"/>
                    </a:moveTo>
                    <a:cubicBezTo>
                      <a:pt x="272" y="0"/>
                      <a:pt x="262" y="17"/>
                      <a:pt x="274" y="26"/>
                    </a:cubicBezTo>
                    <a:cubicBezTo>
                      <a:pt x="393" y="111"/>
                      <a:pt x="526" y="186"/>
                      <a:pt x="642" y="284"/>
                    </a:cubicBezTo>
                    <a:cubicBezTo>
                      <a:pt x="721" y="356"/>
                      <a:pt x="796" y="425"/>
                      <a:pt x="865" y="504"/>
                    </a:cubicBezTo>
                    <a:cubicBezTo>
                      <a:pt x="595" y="419"/>
                      <a:pt x="315" y="340"/>
                      <a:pt x="47" y="268"/>
                    </a:cubicBezTo>
                    <a:cubicBezTo>
                      <a:pt x="42" y="267"/>
                      <a:pt x="38" y="266"/>
                      <a:pt x="34" y="266"/>
                    </a:cubicBezTo>
                    <a:cubicBezTo>
                      <a:pt x="1" y="266"/>
                      <a:pt x="7" y="297"/>
                      <a:pt x="57" y="299"/>
                    </a:cubicBezTo>
                    <a:cubicBezTo>
                      <a:pt x="566" y="497"/>
                      <a:pt x="1082" y="658"/>
                      <a:pt x="1592" y="856"/>
                    </a:cubicBezTo>
                    <a:cubicBezTo>
                      <a:pt x="1256" y="872"/>
                      <a:pt x="924" y="955"/>
                      <a:pt x="589" y="955"/>
                    </a:cubicBezTo>
                    <a:cubicBezTo>
                      <a:pt x="460" y="955"/>
                      <a:pt x="330" y="943"/>
                      <a:pt x="198" y="909"/>
                    </a:cubicBezTo>
                    <a:cubicBezTo>
                      <a:pt x="196" y="909"/>
                      <a:pt x="194" y="908"/>
                      <a:pt x="192" y="908"/>
                    </a:cubicBezTo>
                    <a:cubicBezTo>
                      <a:pt x="186" y="908"/>
                      <a:pt x="183" y="912"/>
                      <a:pt x="183" y="919"/>
                    </a:cubicBezTo>
                    <a:cubicBezTo>
                      <a:pt x="176" y="925"/>
                      <a:pt x="183" y="935"/>
                      <a:pt x="189" y="935"/>
                    </a:cubicBezTo>
                    <a:cubicBezTo>
                      <a:pt x="366" y="993"/>
                      <a:pt x="547" y="1014"/>
                      <a:pt x="730" y="1014"/>
                    </a:cubicBezTo>
                    <a:cubicBezTo>
                      <a:pt x="1058" y="1014"/>
                      <a:pt x="1391" y="947"/>
                      <a:pt x="1714" y="906"/>
                    </a:cubicBezTo>
                    <a:lnTo>
                      <a:pt x="1787" y="938"/>
                    </a:lnTo>
                    <a:cubicBezTo>
                      <a:pt x="2215" y="1104"/>
                      <a:pt x="2608" y="1356"/>
                      <a:pt x="2947" y="1677"/>
                    </a:cubicBezTo>
                    <a:cubicBezTo>
                      <a:pt x="2787" y="1643"/>
                      <a:pt x="2625" y="1631"/>
                      <a:pt x="2462" y="1631"/>
                    </a:cubicBezTo>
                    <a:cubicBezTo>
                      <a:pt x="2070" y="1631"/>
                      <a:pt x="1674" y="1700"/>
                      <a:pt x="1280" y="1700"/>
                    </a:cubicBezTo>
                    <a:cubicBezTo>
                      <a:pt x="1035" y="1700"/>
                      <a:pt x="791" y="1673"/>
                      <a:pt x="551" y="1586"/>
                    </a:cubicBezTo>
                    <a:cubicBezTo>
                      <a:pt x="550" y="1586"/>
                      <a:pt x="550" y="1585"/>
                      <a:pt x="549" y="1585"/>
                    </a:cubicBezTo>
                    <a:cubicBezTo>
                      <a:pt x="540" y="1585"/>
                      <a:pt x="526" y="1608"/>
                      <a:pt x="541" y="1617"/>
                    </a:cubicBezTo>
                    <a:cubicBezTo>
                      <a:pt x="790" y="1755"/>
                      <a:pt x="1079" y="1794"/>
                      <a:pt x="1363" y="1794"/>
                    </a:cubicBezTo>
                    <a:cubicBezTo>
                      <a:pt x="1482" y="1794"/>
                      <a:pt x="1600" y="1787"/>
                      <a:pt x="1714" y="1778"/>
                    </a:cubicBezTo>
                    <a:cubicBezTo>
                      <a:pt x="1957" y="1759"/>
                      <a:pt x="2192" y="1724"/>
                      <a:pt x="2428" y="1724"/>
                    </a:cubicBezTo>
                    <a:cubicBezTo>
                      <a:pt x="2633" y="1724"/>
                      <a:pt x="2831" y="1740"/>
                      <a:pt x="3035" y="1765"/>
                    </a:cubicBezTo>
                    <a:cubicBezTo>
                      <a:pt x="3092" y="1825"/>
                      <a:pt x="3145" y="1885"/>
                      <a:pt x="3199" y="1947"/>
                    </a:cubicBezTo>
                    <a:cubicBezTo>
                      <a:pt x="3932" y="2812"/>
                      <a:pt x="4419" y="3863"/>
                      <a:pt x="4608" y="4979"/>
                    </a:cubicBezTo>
                    <a:cubicBezTo>
                      <a:pt x="4611" y="4991"/>
                      <a:pt x="4619" y="4996"/>
                      <a:pt x="4629" y="4996"/>
                    </a:cubicBezTo>
                    <a:cubicBezTo>
                      <a:pt x="4641" y="4996"/>
                      <a:pt x="4655" y="4986"/>
                      <a:pt x="4655" y="4970"/>
                    </a:cubicBezTo>
                    <a:cubicBezTo>
                      <a:pt x="4652" y="3831"/>
                      <a:pt x="4070" y="2715"/>
                      <a:pt x="3331" y="1872"/>
                    </a:cubicBezTo>
                    <a:cubicBezTo>
                      <a:pt x="3142" y="1661"/>
                      <a:pt x="2928" y="1466"/>
                      <a:pt x="2699" y="1299"/>
                    </a:cubicBezTo>
                    <a:cubicBezTo>
                      <a:pt x="2554" y="878"/>
                      <a:pt x="2233" y="532"/>
                      <a:pt x="1825" y="356"/>
                    </a:cubicBezTo>
                    <a:cubicBezTo>
                      <a:pt x="1822" y="352"/>
                      <a:pt x="1818" y="350"/>
                      <a:pt x="1814" y="350"/>
                    </a:cubicBezTo>
                    <a:cubicBezTo>
                      <a:pt x="1809" y="350"/>
                      <a:pt x="1804" y="354"/>
                      <a:pt x="1802" y="359"/>
                    </a:cubicBezTo>
                    <a:cubicBezTo>
                      <a:pt x="1793" y="369"/>
                      <a:pt x="1799" y="378"/>
                      <a:pt x="1806" y="384"/>
                    </a:cubicBezTo>
                    <a:cubicBezTo>
                      <a:pt x="1997" y="519"/>
                      <a:pt x="2199" y="626"/>
                      <a:pt x="2350" y="818"/>
                    </a:cubicBezTo>
                    <a:cubicBezTo>
                      <a:pt x="2438" y="950"/>
                      <a:pt x="2513" y="1082"/>
                      <a:pt x="2579" y="1224"/>
                    </a:cubicBezTo>
                    <a:cubicBezTo>
                      <a:pt x="2375" y="1092"/>
                      <a:pt x="2164" y="976"/>
                      <a:pt x="1941" y="887"/>
                    </a:cubicBezTo>
                    <a:cubicBezTo>
                      <a:pt x="1617" y="755"/>
                      <a:pt x="1280" y="633"/>
                      <a:pt x="941" y="523"/>
                    </a:cubicBezTo>
                    <a:cubicBezTo>
                      <a:pt x="777" y="293"/>
                      <a:pt x="548" y="111"/>
                      <a:pt x="283" y="1"/>
                    </a:cubicBezTo>
                    <a:cubicBezTo>
                      <a:pt x="283" y="0"/>
                      <a:pt x="282" y="0"/>
                      <a:pt x="28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470000" y="2066850"/>
                <a:ext cx="1897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759" h="93" extrusionOk="0">
                    <a:moveTo>
                      <a:pt x="19" y="1"/>
                    </a:moveTo>
                    <a:cubicBezTo>
                      <a:pt x="7" y="1"/>
                      <a:pt x="0" y="17"/>
                      <a:pt x="13" y="20"/>
                    </a:cubicBezTo>
                    <a:cubicBezTo>
                      <a:pt x="164" y="67"/>
                      <a:pt x="321" y="93"/>
                      <a:pt x="478" y="93"/>
                    </a:cubicBezTo>
                    <a:cubicBezTo>
                      <a:pt x="569" y="93"/>
                      <a:pt x="661" y="84"/>
                      <a:pt x="752" y="67"/>
                    </a:cubicBezTo>
                    <a:cubicBezTo>
                      <a:pt x="758" y="64"/>
                      <a:pt x="755" y="54"/>
                      <a:pt x="752" y="54"/>
                    </a:cubicBezTo>
                    <a:cubicBezTo>
                      <a:pt x="507" y="51"/>
                      <a:pt x="264" y="32"/>
                      <a:pt x="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510975" y="2054750"/>
                <a:ext cx="101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280" extrusionOk="0">
                    <a:moveTo>
                      <a:pt x="32" y="0"/>
                    </a:moveTo>
                    <a:cubicBezTo>
                      <a:pt x="14" y="0"/>
                      <a:pt x="0" y="26"/>
                      <a:pt x="3" y="32"/>
                    </a:cubicBezTo>
                    <a:cubicBezTo>
                      <a:pt x="63" y="76"/>
                      <a:pt x="123" y="111"/>
                      <a:pt x="186" y="145"/>
                    </a:cubicBezTo>
                    <a:cubicBezTo>
                      <a:pt x="248" y="186"/>
                      <a:pt x="311" y="233"/>
                      <a:pt x="374" y="277"/>
                    </a:cubicBezTo>
                    <a:cubicBezTo>
                      <a:pt x="377" y="279"/>
                      <a:pt x="380" y="280"/>
                      <a:pt x="383" y="280"/>
                    </a:cubicBezTo>
                    <a:cubicBezTo>
                      <a:pt x="397" y="280"/>
                      <a:pt x="404" y="263"/>
                      <a:pt x="393" y="252"/>
                    </a:cubicBezTo>
                    <a:cubicBezTo>
                      <a:pt x="292" y="145"/>
                      <a:pt x="170" y="63"/>
                      <a:pt x="35" y="0"/>
                    </a:cubicBezTo>
                    <a:cubicBezTo>
                      <a:pt x="34" y="0"/>
                      <a:pt x="33" y="0"/>
                      <a:pt x="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568125" y="2064025"/>
                <a:ext cx="107750" cy="112250"/>
              </a:xfrm>
              <a:custGeom>
                <a:avLst/>
                <a:gdLst/>
                <a:ahLst/>
                <a:cxnLst/>
                <a:rect l="l" t="t" r="r" b="b"/>
                <a:pathLst>
                  <a:path w="4310" h="4490" extrusionOk="0">
                    <a:moveTo>
                      <a:pt x="3904" y="1"/>
                    </a:moveTo>
                    <a:cubicBezTo>
                      <a:pt x="3668" y="126"/>
                      <a:pt x="3479" y="318"/>
                      <a:pt x="3353" y="551"/>
                    </a:cubicBezTo>
                    <a:cubicBezTo>
                      <a:pt x="3001" y="680"/>
                      <a:pt x="2661" y="834"/>
                      <a:pt x="2331" y="1013"/>
                    </a:cubicBezTo>
                    <a:cubicBezTo>
                      <a:pt x="2526" y="740"/>
                      <a:pt x="2762" y="491"/>
                      <a:pt x="3023" y="284"/>
                    </a:cubicBezTo>
                    <a:cubicBezTo>
                      <a:pt x="3036" y="273"/>
                      <a:pt x="3028" y="252"/>
                      <a:pt x="3015" y="252"/>
                    </a:cubicBezTo>
                    <a:cubicBezTo>
                      <a:pt x="3013" y="252"/>
                      <a:pt x="3010" y="253"/>
                      <a:pt x="3007" y="255"/>
                    </a:cubicBezTo>
                    <a:cubicBezTo>
                      <a:pt x="2677" y="472"/>
                      <a:pt x="2394" y="759"/>
                      <a:pt x="2180" y="1095"/>
                    </a:cubicBezTo>
                    <a:cubicBezTo>
                      <a:pt x="1885" y="1268"/>
                      <a:pt x="1614" y="1479"/>
                      <a:pt x="1366" y="1718"/>
                    </a:cubicBezTo>
                    <a:cubicBezTo>
                      <a:pt x="658" y="2416"/>
                      <a:pt x="170" y="3495"/>
                      <a:pt x="7" y="4467"/>
                    </a:cubicBezTo>
                    <a:cubicBezTo>
                      <a:pt x="1" y="4476"/>
                      <a:pt x="10" y="4486"/>
                      <a:pt x="16" y="4489"/>
                    </a:cubicBezTo>
                    <a:cubicBezTo>
                      <a:pt x="18" y="4489"/>
                      <a:pt x="21" y="4490"/>
                      <a:pt x="23" y="4490"/>
                    </a:cubicBezTo>
                    <a:cubicBezTo>
                      <a:pt x="32" y="4490"/>
                      <a:pt x="39" y="4484"/>
                      <a:pt x="41" y="4476"/>
                    </a:cubicBezTo>
                    <a:cubicBezTo>
                      <a:pt x="233" y="3982"/>
                      <a:pt x="359" y="3476"/>
                      <a:pt x="595" y="2995"/>
                    </a:cubicBezTo>
                    <a:cubicBezTo>
                      <a:pt x="809" y="2551"/>
                      <a:pt x="1095" y="2146"/>
                      <a:pt x="1444" y="1797"/>
                    </a:cubicBezTo>
                    <a:cubicBezTo>
                      <a:pt x="1627" y="1624"/>
                      <a:pt x="1822" y="1463"/>
                      <a:pt x="2032" y="1322"/>
                    </a:cubicBezTo>
                    <a:cubicBezTo>
                      <a:pt x="2102" y="1313"/>
                      <a:pt x="2171" y="1309"/>
                      <a:pt x="2240" y="1309"/>
                    </a:cubicBezTo>
                    <a:cubicBezTo>
                      <a:pt x="2632" y="1309"/>
                      <a:pt x="3016" y="1433"/>
                      <a:pt x="3411" y="1433"/>
                    </a:cubicBezTo>
                    <a:cubicBezTo>
                      <a:pt x="3503" y="1433"/>
                      <a:pt x="3596" y="1426"/>
                      <a:pt x="3690" y="1410"/>
                    </a:cubicBezTo>
                    <a:cubicBezTo>
                      <a:pt x="3706" y="1406"/>
                      <a:pt x="3702" y="1388"/>
                      <a:pt x="3690" y="1388"/>
                    </a:cubicBezTo>
                    <a:cubicBezTo>
                      <a:pt x="3360" y="1388"/>
                      <a:pt x="3033" y="1353"/>
                      <a:pt x="2715" y="1278"/>
                    </a:cubicBezTo>
                    <a:cubicBezTo>
                      <a:pt x="2579" y="1245"/>
                      <a:pt x="2439" y="1228"/>
                      <a:pt x="2301" y="1228"/>
                    </a:cubicBezTo>
                    <a:cubicBezTo>
                      <a:pt x="2254" y="1228"/>
                      <a:pt x="2207" y="1230"/>
                      <a:pt x="2161" y="1234"/>
                    </a:cubicBezTo>
                    <a:cubicBezTo>
                      <a:pt x="2385" y="1092"/>
                      <a:pt x="2611" y="963"/>
                      <a:pt x="2847" y="850"/>
                    </a:cubicBezTo>
                    <a:cubicBezTo>
                      <a:pt x="3072" y="909"/>
                      <a:pt x="3301" y="938"/>
                      <a:pt x="3529" y="938"/>
                    </a:cubicBezTo>
                    <a:cubicBezTo>
                      <a:pt x="3787" y="938"/>
                      <a:pt x="4044" y="901"/>
                      <a:pt x="4294" y="828"/>
                    </a:cubicBezTo>
                    <a:cubicBezTo>
                      <a:pt x="4309" y="825"/>
                      <a:pt x="4303" y="809"/>
                      <a:pt x="4291" y="809"/>
                    </a:cubicBezTo>
                    <a:cubicBezTo>
                      <a:pt x="4064" y="845"/>
                      <a:pt x="3836" y="863"/>
                      <a:pt x="3608" y="863"/>
                    </a:cubicBezTo>
                    <a:cubicBezTo>
                      <a:pt x="3380" y="863"/>
                      <a:pt x="3152" y="845"/>
                      <a:pt x="2926" y="809"/>
                    </a:cubicBezTo>
                    <a:cubicBezTo>
                      <a:pt x="3297" y="633"/>
                      <a:pt x="3677" y="479"/>
                      <a:pt x="4052" y="334"/>
                    </a:cubicBezTo>
                    <a:cubicBezTo>
                      <a:pt x="4069" y="331"/>
                      <a:pt x="4065" y="305"/>
                      <a:pt x="4050" y="305"/>
                    </a:cubicBezTo>
                    <a:cubicBezTo>
                      <a:pt x="4049" y="305"/>
                      <a:pt x="4047" y="305"/>
                      <a:pt x="4045" y="306"/>
                    </a:cubicBezTo>
                    <a:cubicBezTo>
                      <a:pt x="3831" y="378"/>
                      <a:pt x="3624" y="447"/>
                      <a:pt x="3416" y="526"/>
                    </a:cubicBezTo>
                    <a:cubicBezTo>
                      <a:pt x="3548" y="331"/>
                      <a:pt x="3718" y="152"/>
                      <a:pt x="3910" y="7"/>
                    </a:cubicBezTo>
                    <a:cubicBezTo>
                      <a:pt x="3913" y="4"/>
                      <a:pt x="3907" y="1"/>
                      <a:pt x="39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644950" y="2065750"/>
                <a:ext cx="797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15" extrusionOk="0">
                    <a:moveTo>
                      <a:pt x="309" y="1"/>
                    </a:moveTo>
                    <a:cubicBezTo>
                      <a:pt x="249" y="32"/>
                      <a:pt x="192" y="76"/>
                      <a:pt x="145" y="127"/>
                    </a:cubicBezTo>
                    <a:cubicBezTo>
                      <a:pt x="85" y="177"/>
                      <a:pt x="35" y="240"/>
                      <a:pt x="0" y="309"/>
                    </a:cubicBezTo>
                    <a:lnTo>
                      <a:pt x="0" y="312"/>
                    </a:lnTo>
                    <a:cubicBezTo>
                      <a:pt x="2" y="314"/>
                      <a:pt x="4" y="315"/>
                      <a:pt x="5" y="315"/>
                    </a:cubicBezTo>
                    <a:cubicBezTo>
                      <a:pt x="7" y="315"/>
                      <a:pt x="8" y="314"/>
                      <a:pt x="10" y="312"/>
                    </a:cubicBezTo>
                    <a:cubicBezTo>
                      <a:pt x="63" y="259"/>
                      <a:pt x="101" y="202"/>
                      <a:pt x="151" y="152"/>
                    </a:cubicBezTo>
                    <a:cubicBezTo>
                      <a:pt x="205" y="98"/>
                      <a:pt x="268" y="61"/>
                      <a:pt x="315" y="10"/>
                    </a:cubicBezTo>
                    <a:cubicBezTo>
                      <a:pt x="318" y="4"/>
                      <a:pt x="318" y="1"/>
                      <a:pt x="3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667825" y="2078225"/>
                <a:ext cx="1347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40" extrusionOk="0">
                    <a:moveTo>
                      <a:pt x="528" y="1"/>
                    </a:moveTo>
                    <a:cubicBezTo>
                      <a:pt x="526" y="1"/>
                      <a:pt x="525" y="1"/>
                      <a:pt x="523" y="2"/>
                    </a:cubicBezTo>
                    <a:cubicBezTo>
                      <a:pt x="441" y="30"/>
                      <a:pt x="359" y="55"/>
                      <a:pt x="271" y="77"/>
                    </a:cubicBezTo>
                    <a:cubicBezTo>
                      <a:pt x="189" y="93"/>
                      <a:pt x="98" y="93"/>
                      <a:pt x="16" y="112"/>
                    </a:cubicBezTo>
                    <a:cubicBezTo>
                      <a:pt x="15" y="111"/>
                      <a:pt x="14" y="111"/>
                      <a:pt x="13" y="111"/>
                    </a:cubicBezTo>
                    <a:cubicBezTo>
                      <a:pt x="7" y="111"/>
                      <a:pt x="1" y="117"/>
                      <a:pt x="1" y="125"/>
                    </a:cubicBezTo>
                    <a:cubicBezTo>
                      <a:pt x="1" y="131"/>
                      <a:pt x="10" y="134"/>
                      <a:pt x="16" y="134"/>
                    </a:cubicBezTo>
                    <a:cubicBezTo>
                      <a:pt x="47" y="138"/>
                      <a:pt x="78" y="140"/>
                      <a:pt x="109" y="140"/>
                    </a:cubicBezTo>
                    <a:cubicBezTo>
                      <a:pt x="259" y="140"/>
                      <a:pt x="404" y="96"/>
                      <a:pt x="532" y="18"/>
                    </a:cubicBezTo>
                    <a:cubicBezTo>
                      <a:pt x="535" y="18"/>
                      <a:pt x="538" y="8"/>
                      <a:pt x="535" y="5"/>
                    </a:cubicBezTo>
                    <a:cubicBezTo>
                      <a:pt x="535" y="3"/>
                      <a:pt x="532" y="1"/>
                      <a:pt x="5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544150" y="2145650"/>
              <a:ext cx="74000" cy="91950"/>
            </a:xfrm>
            <a:custGeom>
              <a:avLst/>
              <a:gdLst/>
              <a:ahLst/>
              <a:cxnLst/>
              <a:rect l="l" t="t" r="r" b="b"/>
              <a:pathLst>
                <a:path w="2960" h="3678" extrusionOk="0">
                  <a:moveTo>
                    <a:pt x="0" y="0"/>
                  </a:moveTo>
                  <a:lnTo>
                    <a:pt x="76" y="840"/>
                  </a:lnTo>
                  <a:lnTo>
                    <a:pt x="327" y="3677"/>
                  </a:lnTo>
                  <a:lnTo>
                    <a:pt x="2554" y="3677"/>
                  </a:lnTo>
                  <a:lnTo>
                    <a:pt x="2866" y="840"/>
                  </a:lnTo>
                  <a:lnTo>
                    <a:pt x="29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545625" y="2145650"/>
              <a:ext cx="71050" cy="20225"/>
            </a:xfrm>
            <a:custGeom>
              <a:avLst/>
              <a:gdLst/>
              <a:ahLst/>
              <a:cxnLst/>
              <a:rect l="l" t="t" r="r" b="b"/>
              <a:pathLst>
                <a:path w="2842" h="809" extrusionOk="0">
                  <a:moveTo>
                    <a:pt x="1" y="0"/>
                  </a:moveTo>
                  <a:lnTo>
                    <a:pt x="73" y="809"/>
                  </a:lnTo>
                  <a:lnTo>
                    <a:pt x="2750" y="809"/>
                  </a:lnTo>
                  <a:lnTo>
                    <a:pt x="2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538000" y="2138875"/>
              <a:ext cx="85275" cy="18050"/>
            </a:xfrm>
            <a:custGeom>
              <a:avLst/>
              <a:gdLst/>
              <a:ahLst/>
              <a:cxnLst/>
              <a:rect l="l" t="t" r="r" b="b"/>
              <a:pathLst>
                <a:path w="3411" h="722" extrusionOk="0">
                  <a:moveTo>
                    <a:pt x="1" y="1"/>
                  </a:moveTo>
                  <a:lnTo>
                    <a:pt x="1" y="721"/>
                  </a:lnTo>
                  <a:lnTo>
                    <a:pt x="3410" y="721"/>
                  </a:lnTo>
                  <a:lnTo>
                    <a:pt x="3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16"/>
          <p:cNvGrpSpPr/>
          <p:nvPr/>
        </p:nvGrpSpPr>
        <p:grpSpPr>
          <a:xfrm>
            <a:off x="262200" y="262350"/>
            <a:ext cx="8617488" cy="4618794"/>
            <a:chOff x="266600" y="258700"/>
            <a:chExt cx="8617488" cy="4618794"/>
          </a:xfrm>
        </p:grpSpPr>
        <p:sp>
          <p:nvSpPr>
            <p:cNvPr id="476" name="Google Shape;476;p16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26868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Google Shape;488;p16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89" name="Google Shape;489;p16"/>
          <p:cNvGrpSpPr/>
          <p:nvPr/>
        </p:nvGrpSpPr>
        <p:grpSpPr>
          <a:xfrm>
            <a:off x="45336" y="2895565"/>
            <a:ext cx="633066" cy="294573"/>
            <a:chOff x="2923700" y="1109644"/>
            <a:chExt cx="244248" cy="113651"/>
          </a:xfrm>
        </p:grpSpPr>
        <p:sp>
          <p:nvSpPr>
            <p:cNvPr id="490" name="Google Shape;490;p16"/>
            <p:cNvSpPr/>
            <p:nvPr/>
          </p:nvSpPr>
          <p:spPr>
            <a:xfrm>
              <a:off x="2923700" y="1109967"/>
              <a:ext cx="68016" cy="113145"/>
            </a:xfrm>
            <a:custGeom>
              <a:avLst/>
              <a:gdLst/>
              <a:ahLst/>
              <a:cxnLst/>
              <a:rect l="l" t="t" r="r" b="b"/>
              <a:pathLst>
                <a:path w="1477" h="2457" extrusionOk="0">
                  <a:moveTo>
                    <a:pt x="1215" y="1"/>
                  </a:moveTo>
                  <a:cubicBezTo>
                    <a:pt x="1158" y="1"/>
                    <a:pt x="1100" y="23"/>
                    <a:pt x="1055" y="67"/>
                  </a:cubicBezTo>
                  <a:lnTo>
                    <a:pt x="61" y="1076"/>
                  </a:lnTo>
                  <a:cubicBezTo>
                    <a:pt x="51" y="1079"/>
                    <a:pt x="45" y="1092"/>
                    <a:pt x="39" y="1101"/>
                  </a:cubicBezTo>
                  <a:cubicBezTo>
                    <a:pt x="36" y="1101"/>
                    <a:pt x="32" y="1105"/>
                    <a:pt x="32" y="1108"/>
                  </a:cubicBezTo>
                  <a:cubicBezTo>
                    <a:pt x="29" y="1117"/>
                    <a:pt x="17" y="1133"/>
                    <a:pt x="17" y="1139"/>
                  </a:cubicBezTo>
                  <a:cubicBezTo>
                    <a:pt x="17" y="1142"/>
                    <a:pt x="17" y="1143"/>
                    <a:pt x="18" y="1143"/>
                  </a:cubicBezTo>
                  <a:cubicBezTo>
                    <a:pt x="19" y="1143"/>
                    <a:pt x="19" y="1143"/>
                    <a:pt x="19" y="1143"/>
                  </a:cubicBezTo>
                  <a:cubicBezTo>
                    <a:pt x="20" y="1143"/>
                    <a:pt x="19" y="1144"/>
                    <a:pt x="17" y="1149"/>
                  </a:cubicBezTo>
                  <a:cubicBezTo>
                    <a:pt x="7" y="1158"/>
                    <a:pt x="7" y="1171"/>
                    <a:pt x="7" y="1174"/>
                  </a:cubicBezTo>
                  <a:cubicBezTo>
                    <a:pt x="7" y="1180"/>
                    <a:pt x="1" y="1183"/>
                    <a:pt x="1" y="1189"/>
                  </a:cubicBezTo>
                  <a:lnTo>
                    <a:pt x="1" y="1215"/>
                  </a:lnTo>
                  <a:lnTo>
                    <a:pt x="1" y="1230"/>
                  </a:lnTo>
                  <a:lnTo>
                    <a:pt x="1" y="1249"/>
                  </a:lnTo>
                  <a:lnTo>
                    <a:pt x="1" y="1274"/>
                  </a:lnTo>
                  <a:cubicBezTo>
                    <a:pt x="1" y="1277"/>
                    <a:pt x="1" y="1290"/>
                    <a:pt x="7" y="1293"/>
                  </a:cubicBezTo>
                  <a:cubicBezTo>
                    <a:pt x="17" y="1296"/>
                    <a:pt x="17" y="1306"/>
                    <a:pt x="17" y="1312"/>
                  </a:cubicBezTo>
                  <a:cubicBezTo>
                    <a:pt x="17" y="1322"/>
                    <a:pt x="26" y="1325"/>
                    <a:pt x="29" y="1328"/>
                  </a:cubicBezTo>
                  <a:cubicBezTo>
                    <a:pt x="32" y="1337"/>
                    <a:pt x="36" y="1347"/>
                    <a:pt x="42" y="1356"/>
                  </a:cubicBezTo>
                  <a:cubicBezTo>
                    <a:pt x="45" y="1359"/>
                    <a:pt x="48" y="1359"/>
                    <a:pt x="51" y="1362"/>
                  </a:cubicBezTo>
                  <a:cubicBezTo>
                    <a:pt x="58" y="1372"/>
                    <a:pt x="64" y="1378"/>
                    <a:pt x="73" y="1384"/>
                  </a:cubicBezTo>
                  <a:lnTo>
                    <a:pt x="1067" y="2394"/>
                  </a:lnTo>
                  <a:cubicBezTo>
                    <a:pt x="1114" y="2432"/>
                    <a:pt x="1174" y="2457"/>
                    <a:pt x="1231" y="2457"/>
                  </a:cubicBezTo>
                  <a:cubicBezTo>
                    <a:pt x="1290" y="2457"/>
                    <a:pt x="1347" y="2432"/>
                    <a:pt x="1388" y="2391"/>
                  </a:cubicBezTo>
                  <a:cubicBezTo>
                    <a:pt x="1476" y="2303"/>
                    <a:pt x="1476" y="2161"/>
                    <a:pt x="1388" y="2076"/>
                  </a:cubicBezTo>
                  <a:lnTo>
                    <a:pt x="532" y="1230"/>
                  </a:lnTo>
                  <a:lnTo>
                    <a:pt x="1372" y="384"/>
                  </a:lnTo>
                  <a:cubicBezTo>
                    <a:pt x="1460" y="299"/>
                    <a:pt x="1460" y="152"/>
                    <a:pt x="1372" y="67"/>
                  </a:cubicBezTo>
                  <a:cubicBezTo>
                    <a:pt x="1328" y="23"/>
                    <a:pt x="1272" y="1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3028002" y="1110197"/>
              <a:ext cx="60464" cy="113099"/>
            </a:xfrm>
            <a:custGeom>
              <a:avLst/>
              <a:gdLst/>
              <a:ahLst/>
              <a:cxnLst/>
              <a:rect l="l" t="t" r="r" b="b"/>
              <a:pathLst>
                <a:path w="1313" h="2456" extrusionOk="0">
                  <a:moveTo>
                    <a:pt x="1092" y="1"/>
                  </a:moveTo>
                  <a:cubicBezTo>
                    <a:pt x="1016" y="1"/>
                    <a:pt x="945" y="46"/>
                    <a:pt x="913" y="118"/>
                  </a:cubicBezTo>
                  <a:lnTo>
                    <a:pt x="45" y="2185"/>
                  </a:lnTo>
                  <a:cubicBezTo>
                    <a:pt x="41" y="2188"/>
                    <a:pt x="41" y="2191"/>
                    <a:pt x="35" y="2194"/>
                  </a:cubicBezTo>
                  <a:cubicBezTo>
                    <a:pt x="0" y="2295"/>
                    <a:pt x="51" y="2408"/>
                    <a:pt x="148" y="2443"/>
                  </a:cubicBezTo>
                  <a:cubicBezTo>
                    <a:pt x="173" y="2452"/>
                    <a:pt x="199" y="2455"/>
                    <a:pt x="221" y="2455"/>
                  </a:cubicBezTo>
                  <a:cubicBezTo>
                    <a:pt x="299" y="2455"/>
                    <a:pt x="368" y="2408"/>
                    <a:pt x="403" y="2339"/>
                  </a:cubicBezTo>
                  <a:lnTo>
                    <a:pt x="1271" y="269"/>
                  </a:lnTo>
                  <a:cubicBezTo>
                    <a:pt x="1312" y="172"/>
                    <a:pt x="1271" y="62"/>
                    <a:pt x="1171" y="18"/>
                  </a:cubicBezTo>
                  <a:cubicBezTo>
                    <a:pt x="1145" y="6"/>
                    <a:pt x="1118" y="1"/>
                    <a:pt x="1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3099840" y="1109644"/>
              <a:ext cx="68108" cy="113329"/>
            </a:xfrm>
            <a:custGeom>
              <a:avLst/>
              <a:gdLst/>
              <a:ahLst/>
              <a:cxnLst/>
              <a:rect l="l" t="t" r="r" b="b"/>
              <a:pathLst>
                <a:path w="1479" h="2461" extrusionOk="0">
                  <a:moveTo>
                    <a:pt x="247" y="0"/>
                  </a:moveTo>
                  <a:cubicBezTo>
                    <a:pt x="191" y="0"/>
                    <a:pt x="134" y="22"/>
                    <a:pt x="89" y="64"/>
                  </a:cubicBezTo>
                  <a:cubicBezTo>
                    <a:pt x="1" y="152"/>
                    <a:pt x="1" y="297"/>
                    <a:pt x="89" y="385"/>
                  </a:cubicBezTo>
                  <a:lnTo>
                    <a:pt x="928" y="1228"/>
                  </a:lnTo>
                  <a:lnTo>
                    <a:pt x="89" y="2077"/>
                  </a:lnTo>
                  <a:cubicBezTo>
                    <a:pt x="1" y="2165"/>
                    <a:pt x="1" y="2310"/>
                    <a:pt x="89" y="2395"/>
                  </a:cubicBezTo>
                  <a:cubicBezTo>
                    <a:pt x="131" y="2439"/>
                    <a:pt x="188" y="2461"/>
                    <a:pt x="246" y="2461"/>
                  </a:cubicBezTo>
                  <a:cubicBezTo>
                    <a:pt x="304" y="2461"/>
                    <a:pt x="362" y="2439"/>
                    <a:pt x="406" y="2395"/>
                  </a:cubicBezTo>
                  <a:lnTo>
                    <a:pt x="1400" y="1385"/>
                  </a:lnTo>
                  <a:lnTo>
                    <a:pt x="1425" y="1363"/>
                  </a:lnTo>
                  <a:cubicBezTo>
                    <a:pt x="1432" y="1347"/>
                    <a:pt x="1444" y="1338"/>
                    <a:pt x="1444" y="1329"/>
                  </a:cubicBezTo>
                  <a:cubicBezTo>
                    <a:pt x="1444" y="1316"/>
                    <a:pt x="1441" y="1322"/>
                    <a:pt x="1444" y="1316"/>
                  </a:cubicBezTo>
                  <a:cubicBezTo>
                    <a:pt x="1447" y="1307"/>
                    <a:pt x="1457" y="1291"/>
                    <a:pt x="1479" y="1284"/>
                  </a:cubicBezTo>
                  <a:lnTo>
                    <a:pt x="1479" y="1275"/>
                  </a:lnTo>
                  <a:lnTo>
                    <a:pt x="1479" y="1250"/>
                  </a:lnTo>
                  <a:lnTo>
                    <a:pt x="1479" y="1228"/>
                  </a:lnTo>
                  <a:lnTo>
                    <a:pt x="1479" y="1212"/>
                  </a:lnTo>
                  <a:lnTo>
                    <a:pt x="1479" y="1190"/>
                  </a:lnTo>
                  <a:lnTo>
                    <a:pt x="1479" y="1178"/>
                  </a:lnTo>
                  <a:lnTo>
                    <a:pt x="1479" y="1146"/>
                  </a:lnTo>
                  <a:lnTo>
                    <a:pt x="1479" y="1137"/>
                  </a:lnTo>
                  <a:lnTo>
                    <a:pt x="1479" y="1105"/>
                  </a:lnTo>
                  <a:lnTo>
                    <a:pt x="1479" y="1099"/>
                  </a:lnTo>
                  <a:cubicBezTo>
                    <a:pt x="1479" y="1099"/>
                    <a:pt x="1410" y="1083"/>
                    <a:pt x="1400" y="1074"/>
                  </a:cubicBezTo>
                  <a:lnTo>
                    <a:pt x="406" y="64"/>
                  </a:lnTo>
                  <a:cubicBezTo>
                    <a:pt x="361" y="22"/>
                    <a:pt x="304" y="0"/>
                    <a:pt x="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16"/>
          <p:cNvGrpSpPr/>
          <p:nvPr/>
        </p:nvGrpSpPr>
        <p:grpSpPr>
          <a:xfrm>
            <a:off x="8509235" y="1142029"/>
            <a:ext cx="1118160" cy="635560"/>
            <a:chOff x="-674499" y="3224905"/>
            <a:chExt cx="601549" cy="341920"/>
          </a:xfrm>
        </p:grpSpPr>
        <p:sp>
          <p:nvSpPr>
            <p:cNvPr id="494" name="Google Shape;494;p16"/>
            <p:cNvSpPr/>
            <p:nvPr/>
          </p:nvSpPr>
          <p:spPr>
            <a:xfrm>
              <a:off x="-672050" y="3236225"/>
              <a:ext cx="599100" cy="3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5" name="Google Shape;495;p16"/>
            <p:cNvGrpSpPr/>
            <p:nvPr/>
          </p:nvGrpSpPr>
          <p:grpSpPr>
            <a:xfrm>
              <a:off x="-674499" y="3224905"/>
              <a:ext cx="598972" cy="330547"/>
              <a:chOff x="3072901" y="606093"/>
              <a:chExt cx="598972" cy="330547"/>
            </a:xfrm>
          </p:grpSpPr>
          <p:sp>
            <p:nvSpPr>
              <p:cNvPr id="496" name="Google Shape;496;p16"/>
              <p:cNvSpPr/>
              <p:nvPr/>
            </p:nvSpPr>
            <p:spPr>
              <a:xfrm>
                <a:off x="3072901" y="606093"/>
                <a:ext cx="598972" cy="330547"/>
              </a:xfrm>
              <a:custGeom>
                <a:avLst/>
                <a:gdLst/>
                <a:ahLst/>
                <a:cxnLst/>
                <a:rect l="l" t="t" r="r" b="b"/>
                <a:pathLst>
                  <a:path w="13007" h="7178" extrusionOk="0">
                    <a:moveTo>
                      <a:pt x="1" y="0"/>
                    </a:moveTo>
                    <a:lnTo>
                      <a:pt x="1" y="7159"/>
                    </a:lnTo>
                    <a:lnTo>
                      <a:pt x="1" y="7175"/>
                    </a:lnTo>
                    <a:lnTo>
                      <a:pt x="89" y="7175"/>
                    </a:lnTo>
                    <a:lnTo>
                      <a:pt x="89" y="95"/>
                    </a:lnTo>
                    <a:lnTo>
                      <a:pt x="13006" y="92"/>
                    </a:lnTo>
                    <a:lnTo>
                      <a:pt x="13006" y="0"/>
                    </a:lnTo>
                    <a:close/>
                    <a:moveTo>
                      <a:pt x="89" y="7175"/>
                    </a:moveTo>
                    <a:lnTo>
                      <a:pt x="89" y="7178"/>
                    </a:lnTo>
                    <a:lnTo>
                      <a:pt x="13006" y="7178"/>
                    </a:lnTo>
                    <a:lnTo>
                      <a:pt x="13006" y="717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6"/>
              <p:cNvSpPr/>
              <p:nvPr/>
            </p:nvSpPr>
            <p:spPr>
              <a:xfrm>
                <a:off x="3077690" y="610007"/>
                <a:ext cx="593124" cy="325620"/>
              </a:xfrm>
              <a:custGeom>
                <a:avLst/>
                <a:gdLst/>
                <a:ahLst/>
                <a:cxnLst/>
                <a:rect l="l" t="t" r="r" b="b"/>
                <a:pathLst>
                  <a:path w="12880" h="7071" extrusionOk="0">
                    <a:moveTo>
                      <a:pt x="0" y="0"/>
                    </a:moveTo>
                    <a:cubicBezTo>
                      <a:pt x="1060" y="607"/>
                      <a:pt x="2130" y="1205"/>
                      <a:pt x="3193" y="1802"/>
                    </a:cubicBezTo>
                    <a:lnTo>
                      <a:pt x="6404" y="3579"/>
                    </a:lnTo>
                    <a:lnTo>
                      <a:pt x="9631" y="5338"/>
                    </a:lnTo>
                    <a:lnTo>
                      <a:pt x="11251" y="6209"/>
                    </a:lnTo>
                    <a:lnTo>
                      <a:pt x="12880" y="7071"/>
                    </a:lnTo>
                    <a:lnTo>
                      <a:pt x="11285" y="6165"/>
                    </a:lnTo>
                    <a:lnTo>
                      <a:pt x="9688" y="5268"/>
                    </a:lnTo>
                    <a:lnTo>
                      <a:pt x="6473" y="3491"/>
                    </a:lnTo>
                    <a:lnTo>
                      <a:pt x="3246" y="1736"/>
                    </a:lnTo>
                    <a:cubicBezTo>
                      <a:pt x="2164" y="1155"/>
                      <a:pt x="1089" y="573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6"/>
              <p:cNvSpPr/>
              <p:nvPr/>
            </p:nvSpPr>
            <p:spPr>
              <a:xfrm>
                <a:off x="3077828" y="610007"/>
                <a:ext cx="593170" cy="325205"/>
              </a:xfrm>
              <a:custGeom>
                <a:avLst/>
                <a:gdLst/>
                <a:ahLst/>
                <a:cxnLst/>
                <a:rect l="l" t="t" r="r" b="b"/>
                <a:pathLst>
                  <a:path w="12881" h="7062" extrusionOk="0">
                    <a:moveTo>
                      <a:pt x="12880" y="0"/>
                    </a:moveTo>
                    <a:cubicBezTo>
                      <a:pt x="11795" y="573"/>
                      <a:pt x="10713" y="1155"/>
                      <a:pt x="9628" y="1730"/>
                    </a:cubicBezTo>
                    <a:lnTo>
                      <a:pt x="6401" y="3488"/>
                    </a:lnTo>
                    <a:lnTo>
                      <a:pt x="3190" y="5265"/>
                    </a:lnTo>
                    <a:lnTo>
                      <a:pt x="1589" y="6162"/>
                    </a:lnTo>
                    <a:lnTo>
                      <a:pt x="0" y="7061"/>
                    </a:lnTo>
                    <a:lnTo>
                      <a:pt x="1627" y="6203"/>
                    </a:lnTo>
                    <a:lnTo>
                      <a:pt x="3243" y="5328"/>
                    </a:lnTo>
                    <a:lnTo>
                      <a:pt x="6470" y="3570"/>
                    </a:lnTo>
                    <a:lnTo>
                      <a:pt x="9685" y="1793"/>
                    </a:lnTo>
                    <a:cubicBezTo>
                      <a:pt x="10754" y="1205"/>
                      <a:pt x="11823" y="607"/>
                      <a:pt x="128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9" name="Google Shape;499;p16"/>
          <p:cNvGrpSpPr/>
          <p:nvPr/>
        </p:nvGrpSpPr>
        <p:grpSpPr>
          <a:xfrm>
            <a:off x="8509216" y="4218166"/>
            <a:ext cx="556796" cy="990785"/>
            <a:chOff x="5081850" y="1981125"/>
            <a:chExt cx="168125" cy="299150"/>
          </a:xfrm>
        </p:grpSpPr>
        <p:sp>
          <p:nvSpPr>
            <p:cNvPr id="500" name="Google Shape;500;p16"/>
            <p:cNvSpPr/>
            <p:nvPr/>
          </p:nvSpPr>
          <p:spPr>
            <a:xfrm>
              <a:off x="5115175" y="1981125"/>
              <a:ext cx="90525" cy="43050"/>
            </a:xfrm>
            <a:custGeom>
              <a:avLst/>
              <a:gdLst/>
              <a:ahLst/>
              <a:cxnLst/>
              <a:rect l="l" t="t" r="r" b="b"/>
              <a:pathLst>
                <a:path w="3621" h="1722" extrusionOk="0">
                  <a:moveTo>
                    <a:pt x="2468" y="1"/>
                  </a:moveTo>
                  <a:cubicBezTo>
                    <a:pt x="2160" y="1"/>
                    <a:pt x="1887" y="335"/>
                    <a:pt x="1809" y="712"/>
                  </a:cubicBezTo>
                  <a:cubicBezTo>
                    <a:pt x="1731" y="334"/>
                    <a:pt x="1450" y="2"/>
                    <a:pt x="1145" y="2"/>
                  </a:cubicBezTo>
                  <a:cubicBezTo>
                    <a:pt x="1095" y="2"/>
                    <a:pt x="1045" y="11"/>
                    <a:pt x="994" y="30"/>
                  </a:cubicBezTo>
                  <a:cubicBezTo>
                    <a:pt x="639" y="162"/>
                    <a:pt x="1039" y="951"/>
                    <a:pt x="1057" y="983"/>
                  </a:cubicBezTo>
                  <a:cubicBezTo>
                    <a:pt x="1042" y="971"/>
                    <a:pt x="712" y="703"/>
                    <a:pt x="452" y="703"/>
                  </a:cubicBezTo>
                  <a:cubicBezTo>
                    <a:pt x="352" y="703"/>
                    <a:pt x="262" y="743"/>
                    <a:pt x="205" y="854"/>
                  </a:cubicBezTo>
                  <a:cubicBezTo>
                    <a:pt x="1" y="1250"/>
                    <a:pt x="1215" y="1722"/>
                    <a:pt x="1812" y="1722"/>
                  </a:cubicBezTo>
                  <a:cubicBezTo>
                    <a:pt x="2413" y="1722"/>
                    <a:pt x="3621" y="1244"/>
                    <a:pt x="3413" y="854"/>
                  </a:cubicBezTo>
                  <a:cubicBezTo>
                    <a:pt x="3357" y="747"/>
                    <a:pt x="3269" y="709"/>
                    <a:pt x="3170" y="709"/>
                  </a:cubicBezTo>
                  <a:cubicBezTo>
                    <a:pt x="2911" y="709"/>
                    <a:pt x="2579" y="971"/>
                    <a:pt x="2561" y="983"/>
                  </a:cubicBezTo>
                  <a:cubicBezTo>
                    <a:pt x="2580" y="958"/>
                    <a:pt x="2989" y="165"/>
                    <a:pt x="2624" y="30"/>
                  </a:cubicBezTo>
                  <a:cubicBezTo>
                    <a:pt x="2571" y="10"/>
                    <a:pt x="2519" y="1"/>
                    <a:pt x="2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5081850" y="2012125"/>
              <a:ext cx="155150" cy="169850"/>
            </a:xfrm>
            <a:custGeom>
              <a:avLst/>
              <a:gdLst/>
              <a:ahLst/>
              <a:cxnLst/>
              <a:rect l="l" t="t" r="r" b="b"/>
              <a:pathLst>
                <a:path w="6206" h="6794" extrusionOk="0">
                  <a:moveTo>
                    <a:pt x="3139" y="1"/>
                  </a:moveTo>
                  <a:cubicBezTo>
                    <a:pt x="2821" y="1"/>
                    <a:pt x="2500" y="42"/>
                    <a:pt x="2192" y="120"/>
                  </a:cubicBezTo>
                  <a:cubicBezTo>
                    <a:pt x="1305" y="353"/>
                    <a:pt x="286" y="1007"/>
                    <a:pt x="104" y="2712"/>
                  </a:cubicBezTo>
                  <a:cubicBezTo>
                    <a:pt x="0" y="3655"/>
                    <a:pt x="252" y="5492"/>
                    <a:pt x="972" y="6386"/>
                  </a:cubicBezTo>
                  <a:cubicBezTo>
                    <a:pt x="1670" y="6658"/>
                    <a:pt x="2405" y="6794"/>
                    <a:pt x="3141" y="6794"/>
                  </a:cubicBezTo>
                  <a:cubicBezTo>
                    <a:pt x="3876" y="6794"/>
                    <a:pt x="4611" y="6658"/>
                    <a:pt x="5309" y="6386"/>
                  </a:cubicBezTo>
                  <a:cubicBezTo>
                    <a:pt x="5643" y="5967"/>
                    <a:pt x="5878" y="5341"/>
                    <a:pt x="6020" y="4697"/>
                  </a:cubicBezTo>
                  <a:cubicBezTo>
                    <a:pt x="6095" y="4376"/>
                    <a:pt x="6146" y="4045"/>
                    <a:pt x="6174" y="3715"/>
                  </a:cubicBezTo>
                  <a:cubicBezTo>
                    <a:pt x="6206" y="3382"/>
                    <a:pt x="6206" y="3042"/>
                    <a:pt x="6174" y="2712"/>
                  </a:cubicBezTo>
                  <a:cubicBezTo>
                    <a:pt x="5919" y="315"/>
                    <a:pt x="4007" y="1"/>
                    <a:pt x="3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5096625" y="2172450"/>
              <a:ext cx="128750" cy="107825"/>
            </a:xfrm>
            <a:custGeom>
              <a:avLst/>
              <a:gdLst/>
              <a:ahLst/>
              <a:cxnLst/>
              <a:rect l="l" t="t" r="r" b="b"/>
              <a:pathLst>
                <a:path w="5150" h="4313" extrusionOk="0">
                  <a:moveTo>
                    <a:pt x="0" y="1"/>
                  </a:moveTo>
                  <a:lnTo>
                    <a:pt x="519" y="4313"/>
                  </a:lnTo>
                  <a:lnTo>
                    <a:pt x="4636" y="4313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5096625" y="2172450"/>
              <a:ext cx="128750" cy="24475"/>
            </a:xfrm>
            <a:custGeom>
              <a:avLst/>
              <a:gdLst/>
              <a:ahLst/>
              <a:cxnLst/>
              <a:rect l="l" t="t" r="r" b="b"/>
              <a:pathLst>
                <a:path w="5150" h="979" extrusionOk="0">
                  <a:moveTo>
                    <a:pt x="0" y="1"/>
                  </a:moveTo>
                  <a:lnTo>
                    <a:pt x="117" y="979"/>
                  </a:lnTo>
                  <a:lnTo>
                    <a:pt x="5064" y="737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4" name="Google Shape;504;p16"/>
            <p:cNvGrpSpPr/>
            <p:nvPr/>
          </p:nvGrpSpPr>
          <p:grpSpPr>
            <a:xfrm>
              <a:off x="5086475" y="2011175"/>
              <a:ext cx="163500" cy="170825"/>
              <a:chOff x="5086475" y="2011175"/>
              <a:chExt cx="163500" cy="170825"/>
            </a:xfrm>
          </p:grpSpPr>
          <p:sp>
            <p:nvSpPr>
              <p:cNvPr id="505" name="Google Shape;505;p16"/>
              <p:cNvSpPr/>
              <p:nvPr/>
            </p:nvSpPr>
            <p:spPr>
              <a:xfrm>
                <a:off x="5160475" y="2011975"/>
                <a:ext cx="37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801" extrusionOk="0">
                    <a:moveTo>
                      <a:pt x="79" y="0"/>
                    </a:moveTo>
                    <a:cubicBezTo>
                      <a:pt x="76" y="567"/>
                      <a:pt x="73" y="1133"/>
                      <a:pt x="63" y="1702"/>
                    </a:cubicBezTo>
                    <a:lnTo>
                      <a:pt x="63" y="3404"/>
                    </a:lnTo>
                    <a:cubicBezTo>
                      <a:pt x="66" y="3970"/>
                      <a:pt x="60" y="4536"/>
                      <a:pt x="60" y="5102"/>
                    </a:cubicBezTo>
                    <a:cubicBezTo>
                      <a:pt x="60" y="5385"/>
                      <a:pt x="57" y="5668"/>
                      <a:pt x="47" y="5951"/>
                    </a:cubicBezTo>
                    <a:cubicBezTo>
                      <a:pt x="44" y="6093"/>
                      <a:pt x="44" y="6234"/>
                      <a:pt x="32" y="6376"/>
                    </a:cubicBezTo>
                    <a:lnTo>
                      <a:pt x="19" y="6587"/>
                    </a:lnTo>
                    <a:lnTo>
                      <a:pt x="0" y="6800"/>
                    </a:lnTo>
                    <a:cubicBezTo>
                      <a:pt x="91" y="6241"/>
                      <a:pt x="104" y="5671"/>
                      <a:pt x="120" y="5105"/>
                    </a:cubicBezTo>
                    <a:cubicBezTo>
                      <a:pt x="135" y="4539"/>
                      <a:pt x="148" y="3976"/>
                      <a:pt x="142" y="3407"/>
                    </a:cubicBezTo>
                    <a:cubicBezTo>
                      <a:pt x="139" y="2831"/>
                      <a:pt x="139" y="2265"/>
                      <a:pt x="126" y="1699"/>
                    </a:cubicBezTo>
                    <a:cubicBezTo>
                      <a:pt x="120" y="1133"/>
                      <a:pt x="104" y="567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6"/>
              <p:cNvSpPr/>
              <p:nvPr/>
            </p:nvSpPr>
            <p:spPr>
              <a:xfrm>
                <a:off x="5139550" y="2012300"/>
                <a:ext cx="13250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728" extrusionOk="0">
                    <a:moveTo>
                      <a:pt x="529" y="0"/>
                    </a:moveTo>
                    <a:cubicBezTo>
                      <a:pt x="343" y="535"/>
                      <a:pt x="208" y="1088"/>
                      <a:pt x="136" y="1651"/>
                    </a:cubicBezTo>
                    <a:cubicBezTo>
                      <a:pt x="60" y="2214"/>
                      <a:pt x="13" y="2780"/>
                      <a:pt x="10" y="3347"/>
                    </a:cubicBezTo>
                    <a:lnTo>
                      <a:pt x="10" y="3771"/>
                    </a:lnTo>
                    <a:cubicBezTo>
                      <a:pt x="1" y="3913"/>
                      <a:pt x="13" y="4054"/>
                      <a:pt x="13" y="4196"/>
                    </a:cubicBezTo>
                    <a:cubicBezTo>
                      <a:pt x="19" y="4479"/>
                      <a:pt x="42" y="4762"/>
                      <a:pt x="64" y="5045"/>
                    </a:cubicBezTo>
                    <a:cubicBezTo>
                      <a:pt x="76" y="5186"/>
                      <a:pt x="92" y="5328"/>
                      <a:pt x="108" y="5470"/>
                    </a:cubicBezTo>
                    <a:lnTo>
                      <a:pt x="155" y="5891"/>
                    </a:lnTo>
                    <a:cubicBezTo>
                      <a:pt x="199" y="6168"/>
                      <a:pt x="240" y="6448"/>
                      <a:pt x="287" y="6728"/>
                    </a:cubicBezTo>
                    <a:lnTo>
                      <a:pt x="192" y="5885"/>
                    </a:lnTo>
                    <a:lnTo>
                      <a:pt x="155" y="5463"/>
                    </a:lnTo>
                    <a:cubicBezTo>
                      <a:pt x="142" y="5328"/>
                      <a:pt x="126" y="5186"/>
                      <a:pt x="123" y="5045"/>
                    </a:cubicBezTo>
                    <a:cubicBezTo>
                      <a:pt x="108" y="4765"/>
                      <a:pt x="82" y="4482"/>
                      <a:pt x="82" y="4199"/>
                    </a:cubicBezTo>
                    <a:cubicBezTo>
                      <a:pt x="79" y="4057"/>
                      <a:pt x="76" y="3916"/>
                      <a:pt x="98" y="3774"/>
                    </a:cubicBezTo>
                    <a:lnTo>
                      <a:pt x="98" y="3350"/>
                    </a:lnTo>
                    <a:cubicBezTo>
                      <a:pt x="82" y="2784"/>
                      <a:pt x="123" y="2221"/>
                      <a:pt x="189" y="1661"/>
                    </a:cubicBezTo>
                    <a:cubicBezTo>
                      <a:pt x="224" y="1378"/>
                      <a:pt x="268" y="1098"/>
                      <a:pt x="325" y="821"/>
                    </a:cubicBezTo>
                    <a:cubicBezTo>
                      <a:pt x="375" y="544"/>
                      <a:pt x="444" y="271"/>
                      <a:pt x="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6"/>
              <p:cNvSpPr/>
              <p:nvPr/>
            </p:nvSpPr>
            <p:spPr>
              <a:xfrm>
                <a:off x="5115650" y="2014100"/>
                <a:ext cx="249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59" extrusionOk="0">
                    <a:moveTo>
                      <a:pt x="998" y="0"/>
                    </a:moveTo>
                    <a:cubicBezTo>
                      <a:pt x="812" y="224"/>
                      <a:pt x="655" y="466"/>
                      <a:pt x="526" y="730"/>
                    </a:cubicBezTo>
                    <a:cubicBezTo>
                      <a:pt x="494" y="793"/>
                      <a:pt x="463" y="859"/>
                      <a:pt x="435" y="928"/>
                    </a:cubicBezTo>
                    <a:lnTo>
                      <a:pt x="356" y="1133"/>
                    </a:lnTo>
                    <a:lnTo>
                      <a:pt x="315" y="1233"/>
                    </a:lnTo>
                    <a:cubicBezTo>
                      <a:pt x="306" y="1265"/>
                      <a:pt x="296" y="1299"/>
                      <a:pt x="284" y="1337"/>
                    </a:cubicBezTo>
                    <a:lnTo>
                      <a:pt x="221" y="1545"/>
                    </a:lnTo>
                    <a:cubicBezTo>
                      <a:pt x="73" y="2108"/>
                      <a:pt x="0" y="2690"/>
                      <a:pt x="7" y="3271"/>
                    </a:cubicBezTo>
                    <a:lnTo>
                      <a:pt x="16" y="3705"/>
                    </a:lnTo>
                    <a:lnTo>
                      <a:pt x="63" y="4139"/>
                    </a:lnTo>
                    <a:lnTo>
                      <a:pt x="89" y="4356"/>
                    </a:lnTo>
                    <a:cubicBezTo>
                      <a:pt x="101" y="4429"/>
                      <a:pt x="117" y="4501"/>
                      <a:pt x="126" y="4570"/>
                    </a:cubicBezTo>
                    <a:lnTo>
                      <a:pt x="211" y="5001"/>
                    </a:lnTo>
                    <a:cubicBezTo>
                      <a:pt x="221" y="5070"/>
                      <a:pt x="243" y="5143"/>
                      <a:pt x="262" y="5212"/>
                    </a:cubicBezTo>
                    <a:lnTo>
                      <a:pt x="315" y="5420"/>
                    </a:lnTo>
                    <a:lnTo>
                      <a:pt x="431" y="5841"/>
                    </a:lnTo>
                    <a:cubicBezTo>
                      <a:pt x="526" y="6118"/>
                      <a:pt x="623" y="6391"/>
                      <a:pt x="721" y="6659"/>
                    </a:cubicBezTo>
                    <a:lnTo>
                      <a:pt x="466" y="5828"/>
                    </a:lnTo>
                    <a:lnTo>
                      <a:pt x="362" y="5407"/>
                    </a:lnTo>
                    <a:lnTo>
                      <a:pt x="312" y="5199"/>
                    </a:lnTo>
                    <a:cubicBezTo>
                      <a:pt x="293" y="5130"/>
                      <a:pt x="277" y="5058"/>
                      <a:pt x="265" y="4989"/>
                    </a:cubicBezTo>
                    <a:lnTo>
                      <a:pt x="195" y="4564"/>
                    </a:lnTo>
                    <a:lnTo>
                      <a:pt x="158" y="4350"/>
                    </a:lnTo>
                    <a:lnTo>
                      <a:pt x="139" y="4136"/>
                    </a:lnTo>
                    <a:lnTo>
                      <a:pt x="95" y="3705"/>
                    </a:lnTo>
                    <a:lnTo>
                      <a:pt x="89" y="3275"/>
                    </a:lnTo>
                    <a:cubicBezTo>
                      <a:pt x="79" y="2696"/>
                      <a:pt x="148" y="2123"/>
                      <a:pt x="284" y="1564"/>
                    </a:cubicBezTo>
                    <a:lnTo>
                      <a:pt x="343" y="1356"/>
                    </a:lnTo>
                    <a:cubicBezTo>
                      <a:pt x="356" y="1325"/>
                      <a:pt x="362" y="1290"/>
                      <a:pt x="375" y="1252"/>
                    </a:cubicBezTo>
                    <a:lnTo>
                      <a:pt x="409" y="1152"/>
                    </a:lnTo>
                    <a:lnTo>
                      <a:pt x="482" y="947"/>
                    </a:lnTo>
                    <a:cubicBezTo>
                      <a:pt x="510" y="881"/>
                      <a:pt x="541" y="812"/>
                      <a:pt x="567" y="746"/>
                    </a:cubicBezTo>
                    <a:cubicBezTo>
                      <a:pt x="677" y="482"/>
                      <a:pt x="825" y="23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6"/>
              <p:cNvSpPr/>
              <p:nvPr/>
            </p:nvSpPr>
            <p:spPr>
              <a:xfrm>
                <a:off x="5096000" y="2016525"/>
                <a:ext cx="35400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503" extrusionOk="0">
                    <a:moveTo>
                      <a:pt x="1416" y="1"/>
                    </a:moveTo>
                    <a:cubicBezTo>
                      <a:pt x="1299" y="86"/>
                      <a:pt x="1189" y="186"/>
                      <a:pt x="1082" y="287"/>
                    </a:cubicBezTo>
                    <a:cubicBezTo>
                      <a:pt x="981" y="394"/>
                      <a:pt x="881" y="507"/>
                      <a:pt x="796" y="627"/>
                    </a:cubicBezTo>
                    <a:cubicBezTo>
                      <a:pt x="623" y="866"/>
                      <a:pt x="472" y="1121"/>
                      <a:pt x="356" y="1391"/>
                    </a:cubicBezTo>
                    <a:cubicBezTo>
                      <a:pt x="123" y="1938"/>
                      <a:pt x="6" y="2530"/>
                      <a:pt x="6" y="3121"/>
                    </a:cubicBezTo>
                    <a:cubicBezTo>
                      <a:pt x="0" y="3272"/>
                      <a:pt x="0" y="3420"/>
                      <a:pt x="22" y="3564"/>
                    </a:cubicBezTo>
                    <a:cubicBezTo>
                      <a:pt x="38" y="3712"/>
                      <a:pt x="44" y="3860"/>
                      <a:pt x="73" y="4008"/>
                    </a:cubicBezTo>
                    <a:lnTo>
                      <a:pt x="107" y="4228"/>
                    </a:lnTo>
                    <a:lnTo>
                      <a:pt x="154" y="4442"/>
                    </a:lnTo>
                    <a:cubicBezTo>
                      <a:pt x="183" y="4587"/>
                      <a:pt x="227" y="4731"/>
                      <a:pt x="264" y="4873"/>
                    </a:cubicBezTo>
                    <a:cubicBezTo>
                      <a:pt x="434" y="5439"/>
                      <a:pt x="658" y="5983"/>
                      <a:pt x="937" y="6502"/>
                    </a:cubicBezTo>
                    <a:lnTo>
                      <a:pt x="755" y="6103"/>
                    </a:lnTo>
                    <a:lnTo>
                      <a:pt x="591" y="5694"/>
                    </a:lnTo>
                    <a:lnTo>
                      <a:pt x="447" y="5282"/>
                    </a:lnTo>
                    <a:cubicBezTo>
                      <a:pt x="403" y="5140"/>
                      <a:pt x="356" y="5002"/>
                      <a:pt x="321" y="4860"/>
                    </a:cubicBezTo>
                    <a:lnTo>
                      <a:pt x="268" y="4646"/>
                    </a:lnTo>
                    <a:cubicBezTo>
                      <a:pt x="249" y="4577"/>
                      <a:pt x="233" y="4502"/>
                      <a:pt x="217" y="4432"/>
                    </a:cubicBezTo>
                    <a:lnTo>
                      <a:pt x="173" y="4215"/>
                    </a:lnTo>
                    <a:lnTo>
                      <a:pt x="142" y="3998"/>
                    </a:lnTo>
                    <a:cubicBezTo>
                      <a:pt x="120" y="3854"/>
                      <a:pt x="101" y="3709"/>
                      <a:pt x="95" y="3561"/>
                    </a:cubicBezTo>
                    <a:cubicBezTo>
                      <a:pt x="91" y="3417"/>
                      <a:pt x="79" y="3272"/>
                      <a:pt x="85" y="3127"/>
                    </a:cubicBezTo>
                    <a:cubicBezTo>
                      <a:pt x="85" y="2539"/>
                      <a:pt x="192" y="1963"/>
                      <a:pt x="415" y="1419"/>
                    </a:cubicBezTo>
                    <a:cubicBezTo>
                      <a:pt x="525" y="1149"/>
                      <a:pt x="661" y="894"/>
                      <a:pt x="831" y="652"/>
                    </a:cubicBezTo>
                    <a:cubicBezTo>
                      <a:pt x="997" y="410"/>
                      <a:pt x="1192" y="190"/>
                      <a:pt x="14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5170600" y="2012375"/>
                <a:ext cx="1410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7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274"/>
                      <a:pt x="155" y="544"/>
                      <a:pt x="205" y="824"/>
                    </a:cubicBezTo>
                    <a:cubicBezTo>
                      <a:pt x="262" y="1101"/>
                      <a:pt x="303" y="1381"/>
                      <a:pt x="341" y="1661"/>
                    </a:cubicBezTo>
                    <a:cubicBezTo>
                      <a:pt x="410" y="2218"/>
                      <a:pt x="444" y="2781"/>
                      <a:pt x="473" y="3347"/>
                    </a:cubicBezTo>
                    <a:lnTo>
                      <a:pt x="473" y="3771"/>
                    </a:lnTo>
                    <a:cubicBezTo>
                      <a:pt x="460" y="3913"/>
                      <a:pt x="448" y="4054"/>
                      <a:pt x="448" y="4196"/>
                    </a:cubicBezTo>
                    <a:cubicBezTo>
                      <a:pt x="444" y="4476"/>
                      <a:pt x="422" y="4759"/>
                      <a:pt x="410" y="5042"/>
                    </a:cubicBezTo>
                    <a:cubicBezTo>
                      <a:pt x="407" y="5180"/>
                      <a:pt x="391" y="5322"/>
                      <a:pt x="378" y="5463"/>
                    </a:cubicBezTo>
                    <a:lnTo>
                      <a:pt x="338" y="5882"/>
                    </a:lnTo>
                    <a:lnTo>
                      <a:pt x="243" y="6725"/>
                    </a:lnTo>
                    <a:cubicBezTo>
                      <a:pt x="287" y="6445"/>
                      <a:pt x="338" y="6165"/>
                      <a:pt x="378" y="5888"/>
                    </a:cubicBezTo>
                    <a:lnTo>
                      <a:pt x="426" y="5467"/>
                    </a:lnTo>
                    <a:cubicBezTo>
                      <a:pt x="441" y="5328"/>
                      <a:pt x="460" y="5187"/>
                      <a:pt x="470" y="5045"/>
                    </a:cubicBezTo>
                    <a:cubicBezTo>
                      <a:pt x="492" y="4762"/>
                      <a:pt x="517" y="4479"/>
                      <a:pt x="520" y="4196"/>
                    </a:cubicBezTo>
                    <a:cubicBezTo>
                      <a:pt x="523" y="4054"/>
                      <a:pt x="529" y="3913"/>
                      <a:pt x="564" y="3771"/>
                    </a:cubicBezTo>
                    <a:lnTo>
                      <a:pt x="564" y="3347"/>
                    </a:lnTo>
                    <a:cubicBezTo>
                      <a:pt x="517" y="2781"/>
                      <a:pt x="473" y="2214"/>
                      <a:pt x="394" y="1651"/>
                    </a:cubicBezTo>
                    <a:cubicBezTo>
                      <a:pt x="319" y="1092"/>
                      <a:pt x="190" y="53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5182875" y="2014175"/>
                <a:ext cx="246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659" extrusionOk="0">
                    <a:moveTo>
                      <a:pt x="1" y="1"/>
                    </a:moveTo>
                    <a:cubicBezTo>
                      <a:pt x="170" y="233"/>
                      <a:pt x="312" y="485"/>
                      <a:pt x="416" y="752"/>
                    </a:cubicBezTo>
                    <a:cubicBezTo>
                      <a:pt x="447" y="815"/>
                      <a:pt x="479" y="881"/>
                      <a:pt x="504" y="947"/>
                    </a:cubicBezTo>
                    <a:lnTo>
                      <a:pt x="576" y="1152"/>
                    </a:lnTo>
                    <a:lnTo>
                      <a:pt x="611" y="1255"/>
                    </a:lnTo>
                    <a:cubicBezTo>
                      <a:pt x="623" y="1287"/>
                      <a:pt x="630" y="1322"/>
                      <a:pt x="642" y="1356"/>
                    </a:cubicBezTo>
                    <a:lnTo>
                      <a:pt x="702" y="1564"/>
                    </a:lnTo>
                    <a:cubicBezTo>
                      <a:pt x="840" y="2124"/>
                      <a:pt x="906" y="2702"/>
                      <a:pt x="897" y="3275"/>
                    </a:cubicBezTo>
                    <a:lnTo>
                      <a:pt x="891" y="3709"/>
                    </a:lnTo>
                    <a:lnTo>
                      <a:pt x="847" y="4136"/>
                    </a:lnTo>
                    <a:lnTo>
                      <a:pt x="828" y="4353"/>
                    </a:lnTo>
                    <a:cubicBezTo>
                      <a:pt x="818" y="4423"/>
                      <a:pt x="803" y="4495"/>
                      <a:pt x="793" y="4564"/>
                    </a:cubicBezTo>
                    <a:lnTo>
                      <a:pt x="721" y="4989"/>
                    </a:lnTo>
                    <a:cubicBezTo>
                      <a:pt x="708" y="5061"/>
                      <a:pt x="693" y="5130"/>
                      <a:pt x="674" y="5203"/>
                    </a:cubicBezTo>
                    <a:lnTo>
                      <a:pt x="623" y="5410"/>
                    </a:lnTo>
                    <a:lnTo>
                      <a:pt x="520" y="5832"/>
                    </a:lnTo>
                    <a:lnTo>
                      <a:pt x="265" y="6659"/>
                    </a:lnTo>
                    <a:cubicBezTo>
                      <a:pt x="362" y="6388"/>
                      <a:pt x="457" y="6109"/>
                      <a:pt x="557" y="5841"/>
                    </a:cubicBezTo>
                    <a:lnTo>
                      <a:pt x="671" y="5423"/>
                    </a:lnTo>
                    <a:lnTo>
                      <a:pt x="724" y="5212"/>
                    </a:lnTo>
                    <a:cubicBezTo>
                      <a:pt x="743" y="5143"/>
                      <a:pt x="765" y="5071"/>
                      <a:pt x="774" y="5001"/>
                    </a:cubicBezTo>
                    <a:lnTo>
                      <a:pt x="859" y="4574"/>
                    </a:lnTo>
                    <a:cubicBezTo>
                      <a:pt x="872" y="4501"/>
                      <a:pt x="884" y="4426"/>
                      <a:pt x="897" y="4357"/>
                    </a:cubicBezTo>
                    <a:lnTo>
                      <a:pt x="922" y="4140"/>
                    </a:lnTo>
                    <a:lnTo>
                      <a:pt x="969" y="3709"/>
                    </a:lnTo>
                    <a:lnTo>
                      <a:pt x="982" y="3272"/>
                    </a:lnTo>
                    <a:cubicBezTo>
                      <a:pt x="985" y="2690"/>
                      <a:pt x="913" y="2108"/>
                      <a:pt x="765" y="1545"/>
                    </a:cubicBezTo>
                    <a:lnTo>
                      <a:pt x="702" y="1337"/>
                    </a:lnTo>
                    <a:cubicBezTo>
                      <a:pt x="689" y="1306"/>
                      <a:pt x="683" y="1271"/>
                      <a:pt x="671" y="1233"/>
                    </a:cubicBezTo>
                    <a:lnTo>
                      <a:pt x="630" y="1133"/>
                    </a:lnTo>
                    <a:lnTo>
                      <a:pt x="551" y="928"/>
                    </a:lnTo>
                    <a:cubicBezTo>
                      <a:pt x="526" y="862"/>
                      <a:pt x="491" y="799"/>
                      <a:pt x="460" y="730"/>
                    </a:cubicBezTo>
                    <a:cubicBezTo>
                      <a:pt x="340" y="469"/>
                      <a:pt x="186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5191850" y="2016625"/>
                <a:ext cx="351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0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4" y="189"/>
                      <a:pt x="425" y="406"/>
                      <a:pt x="582" y="654"/>
                    </a:cubicBezTo>
                    <a:cubicBezTo>
                      <a:pt x="749" y="893"/>
                      <a:pt x="890" y="1148"/>
                      <a:pt x="1000" y="1419"/>
                    </a:cubicBezTo>
                    <a:cubicBezTo>
                      <a:pt x="1221" y="1963"/>
                      <a:pt x="1334" y="2541"/>
                      <a:pt x="1331" y="3126"/>
                    </a:cubicBezTo>
                    <a:cubicBezTo>
                      <a:pt x="1334" y="3271"/>
                      <a:pt x="1334" y="3416"/>
                      <a:pt x="1318" y="3564"/>
                    </a:cubicBezTo>
                    <a:cubicBezTo>
                      <a:pt x="1302" y="3708"/>
                      <a:pt x="1299" y="3853"/>
                      <a:pt x="1271" y="3998"/>
                    </a:cubicBezTo>
                    <a:lnTo>
                      <a:pt x="1239" y="4215"/>
                    </a:lnTo>
                    <a:lnTo>
                      <a:pt x="1195" y="4432"/>
                    </a:lnTo>
                    <a:cubicBezTo>
                      <a:pt x="1180" y="4501"/>
                      <a:pt x="1164" y="4573"/>
                      <a:pt x="1145" y="4642"/>
                    </a:cubicBezTo>
                    <a:lnTo>
                      <a:pt x="1092" y="4856"/>
                    </a:lnTo>
                    <a:cubicBezTo>
                      <a:pt x="1057" y="4998"/>
                      <a:pt x="1007" y="5136"/>
                      <a:pt x="966" y="5278"/>
                    </a:cubicBezTo>
                    <a:lnTo>
                      <a:pt x="821" y="5693"/>
                    </a:lnTo>
                    <a:lnTo>
                      <a:pt x="658" y="6102"/>
                    </a:lnTo>
                    <a:lnTo>
                      <a:pt x="475" y="6504"/>
                    </a:lnTo>
                    <a:cubicBezTo>
                      <a:pt x="755" y="5985"/>
                      <a:pt x="978" y="5438"/>
                      <a:pt x="1148" y="4872"/>
                    </a:cubicBezTo>
                    <a:cubicBezTo>
                      <a:pt x="1189" y="4730"/>
                      <a:pt x="1230" y="4589"/>
                      <a:pt x="1258" y="4444"/>
                    </a:cubicBezTo>
                    <a:lnTo>
                      <a:pt x="1305" y="4227"/>
                    </a:lnTo>
                    <a:lnTo>
                      <a:pt x="1340" y="4010"/>
                    </a:lnTo>
                    <a:cubicBezTo>
                      <a:pt x="1365" y="3865"/>
                      <a:pt x="1384" y="3718"/>
                      <a:pt x="1390" y="3570"/>
                    </a:cubicBezTo>
                    <a:cubicBezTo>
                      <a:pt x="1400" y="3422"/>
                      <a:pt x="1406" y="3274"/>
                      <a:pt x="1406" y="3126"/>
                    </a:cubicBezTo>
                    <a:cubicBezTo>
                      <a:pt x="1406" y="2532"/>
                      <a:pt x="1290" y="1944"/>
                      <a:pt x="1057" y="1396"/>
                    </a:cubicBezTo>
                    <a:cubicBezTo>
                      <a:pt x="944" y="1126"/>
                      <a:pt x="796" y="865"/>
                      <a:pt x="617" y="629"/>
                    </a:cubicBezTo>
                    <a:cubicBezTo>
                      <a:pt x="525" y="513"/>
                      <a:pt x="434" y="396"/>
                      <a:pt x="330" y="293"/>
                    </a:cubicBezTo>
                    <a:cubicBezTo>
                      <a:pt x="230" y="186"/>
                      <a:pt x="120" y="8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6"/>
              <p:cNvSpPr/>
              <p:nvPr/>
            </p:nvSpPr>
            <p:spPr>
              <a:xfrm>
                <a:off x="5156850" y="2060575"/>
                <a:ext cx="121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10" extrusionOk="0">
                    <a:moveTo>
                      <a:pt x="485" y="0"/>
                    </a:moveTo>
                    <a:cubicBezTo>
                      <a:pt x="460" y="35"/>
                      <a:pt x="431" y="76"/>
                      <a:pt x="409" y="110"/>
                    </a:cubicBezTo>
                    <a:cubicBezTo>
                      <a:pt x="384" y="145"/>
                      <a:pt x="362" y="179"/>
                      <a:pt x="337" y="220"/>
                    </a:cubicBezTo>
                    <a:cubicBezTo>
                      <a:pt x="303" y="278"/>
                      <a:pt x="265" y="341"/>
                      <a:pt x="228" y="404"/>
                    </a:cubicBezTo>
                    <a:lnTo>
                      <a:pt x="228" y="404"/>
                    </a:lnTo>
                    <a:cubicBezTo>
                      <a:pt x="157" y="289"/>
                      <a:pt x="82" y="176"/>
                      <a:pt x="1" y="66"/>
                    </a:cubicBezTo>
                    <a:lnTo>
                      <a:pt x="1" y="66"/>
                    </a:lnTo>
                    <a:cubicBezTo>
                      <a:pt x="63" y="205"/>
                      <a:pt x="130" y="337"/>
                      <a:pt x="202" y="472"/>
                    </a:cubicBezTo>
                    <a:lnTo>
                      <a:pt x="224" y="510"/>
                    </a:lnTo>
                    <a:lnTo>
                      <a:pt x="249" y="472"/>
                    </a:lnTo>
                    <a:cubicBezTo>
                      <a:pt x="287" y="406"/>
                      <a:pt x="321" y="337"/>
                      <a:pt x="359" y="271"/>
                    </a:cubicBezTo>
                    <a:cubicBezTo>
                      <a:pt x="384" y="220"/>
                      <a:pt x="409" y="173"/>
                      <a:pt x="431" y="123"/>
                    </a:cubicBezTo>
                    <a:cubicBezTo>
                      <a:pt x="447" y="82"/>
                      <a:pt x="469" y="38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6"/>
              <p:cNvSpPr/>
              <p:nvPr/>
            </p:nvSpPr>
            <p:spPr>
              <a:xfrm>
                <a:off x="5161400" y="2057725"/>
                <a:ext cx="1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586" extrusionOk="0">
                    <a:moveTo>
                      <a:pt x="26" y="1"/>
                    </a:moveTo>
                    <a:cubicBezTo>
                      <a:pt x="1" y="196"/>
                      <a:pt x="7" y="397"/>
                      <a:pt x="48" y="586"/>
                    </a:cubicBezTo>
                    <a:cubicBezTo>
                      <a:pt x="73" y="394"/>
                      <a:pt x="70" y="193"/>
                      <a:pt x="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6"/>
              <p:cNvSpPr/>
              <p:nvPr/>
            </p:nvSpPr>
            <p:spPr>
              <a:xfrm>
                <a:off x="5204825" y="2012525"/>
                <a:ext cx="124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2" extrusionOk="0">
                    <a:moveTo>
                      <a:pt x="50" y="0"/>
                    </a:moveTo>
                    <a:cubicBezTo>
                      <a:pt x="25" y="145"/>
                      <a:pt x="6" y="299"/>
                      <a:pt x="0" y="444"/>
                    </a:cubicBezTo>
                    <a:lnTo>
                      <a:pt x="0" y="491"/>
                    </a:lnTo>
                    <a:lnTo>
                      <a:pt x="41" y="472"/>
                    </a:lnTo>
                    <a:cubicBezTo>
                      <a:pt x="120" y="431"/>
                      <a:pt x="198" y="387"/>
                      <a:pt x="271" y="343"/>
                    </a:cubicBezTo>
                    <a:lnTo>
                      <a:pt x="387" y="277"/>
                    </a:lnTo>
                    <a:cubicBezTo>
                      <a:pt x="422" y="255"/>
                      <a:pt x="459" y="230"/>
                      <a:pt x="497" y="208"/>
                    </a:cubicBezTo>
                    <a:lnTo>
                      <a:pt x="497" y="208"/>
                    </a:lnTo>
                    <a:cubicBezTo>
                      <a:pt x="456" y="224"/>
                      <a:pt x="418" y="236"/>
                      <a:pt x="374" y="255"/>
                    </a:cubicBezTo>
                    <a:cubicBezTo>
                      <a:pt x="330" y="274"/>
                      <a:pt x="293" y="290"/>
                      <a:pt x="252" y="309"/>
                    </a:cubicBezTo>
                    <a:lnTo>
                      <a:pt x="58" y="407"/>
                    </a:lnTo>
                    <a:lnTo>
                      <a:pt x="58" y="407"/>
                    </a:lnTo>
                    <a:cubicBezTo>
                      <a:pt x="63" y="272"/>
                      <a:pt x="62" y="134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6"/>
              <p:cNvSpPr/>
              <p:nvPr/>
            </p:nvSpPr>
            <p:spPr>
              <a:xfrm>
                <a:off x="5205450" y="2011175"/>
                <a:ext cx="7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05" extrusionOk="0">
                    <a:moveTo>
                      <a:pt x="302" y="1"/>
                    </a:moveTo>
                    <a:lnTo>
                      <a:pt x="302" y="1"/>
                    </a:lnTo>
                    <a:cubicBezTo>
                      <a:pt x="173" y="149"/>
                      <a:pt x="70" y="322"/>
                      <a:pt x="0" y="504"/>
                    </a:cubicBezTo>
                    <a:cubicBezTo>
                      <a:pt x="66" y="432"/>
                      <a:pt x="120" y="353"/>
                      <a:pt x="173" y="265"/>
                    </a:cubicBezTo>
                    <a:cubicBezTo>
                      <a:pt x="224" y="183"/>
                      <a:pt x="268" y="95"/>
                      <a:pt x="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6"/>
              <p:cNvSpPr/>
              <p:nvPr/>
            </p:nvSpPr>
            <p:spPr>
              <a:xfrm>
                <a:off x="5194200" y="2046100"/>
                <a:ext cx="12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6" extrusionOk="0">
                    <a:moveTo>
                      <a:pt x="491" y="0"/>
                    </a:moveTo>
                    <a:cubicBezTo>
                      <a:pt x="460" y="32"/>
                      <a:pt x="428" y="67"/>
                      <a:pt x="403" y="98"/>
                    </a:cubicBezTo>
                    <a:cubicBezTo>
                      <a:pt x="375" y="136"/>
                      <a:pt x="347" y="167"/>
                      <a:pt x="318" y="202"/>
                    </a:cubicBezTo>
                    <a:cubicBezTo>
                      <a:pt x="275" y="256"/>
                      <a:pt x="229" y="314"/>
                      <a:pt x="186" y="371"/>
                    </a:cubicBezTo>
                    <a:lnTo>
                      <a:pt x="186" y="371"/>
                    </a:lnTo>
                    <a:cubicBezTo>
                      <a:pt x="131" y="249"/>
                      <a:pt x="68" y="126"/>
                      <a:pt x="1" y="10"/>
                    </a:cubicBezTo>
                    <a:lnTo>
                      <a:pt x="1" y="10"/>
                    </a:lnTo>
                    <a:cubicBezTo>
                      <a:pt x="45" y="155"/>
                      <a:pt x="98" y="296"/>
                      <a:pt x="155" y="438"/>
                    </a:cubicBezTo>
                    <a:lnTo>
                      <a:pt x="174" y="475"/>
                    </a:lnTo>
                    <a:lnTo>
                      <a:pt x="202" y="441"/>
                    </a:lnTo>
                    <a:cubicBezTo>
                      <a:pt x="255" y="372"/>
                      <a:pt x="302" y="296"/>
                      <a:pt x="356" y="224"/>
                    </a:cubicBezTo>
                    <a:cubicBezTo>
                      <a:pt x="378" y="189"/>
                      <a:pt x="403" y="155"/>
                      <a:pt x="425" y="114"/>
                    </a:cubicBezTo>
                    <a:cubicBezTo>
                      <a:pt x="450" y="76"/>
                      <a:pt x="472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6"/>
              <p:cNvSpPr/>
              <p:nvPr/>
            </p:nvSpPr>
            <p:spPr>
              <a:xfrm>
                <a:off x="5198450" y="2042100"/>
                <a:ext cx="20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6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5" y="94"/>
                      <a:pt x="19" y="192"/>
                      <a:pt x="13" y="289"/>
                    </a:cubicBezTo>
                    <a:cubicBezTo>
                      <a:pt x="0" y="390"/>
                      <a:pt x="0" y="488"/>
                      <a:pt x="13" y="585"/>
                    </a:cubicBezTo>
                    <a:cubicBezTo>
                      <a:pt x="63" y="393"/>
                      <a:pt x="79" y="195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6"/>
              <p:cNvSpPr/>
              <p:nvPr/>
            </p:nvSpPr>
            <p:spPr>
              <a:xfrm>
                <a:off x="5123050" y="2029200"/>
                <a:ext cx="122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51"/>
                      <a:pt x="44" y="296"/>
                      <a:pt x="76" y="450"/>
                    </a:cubicBezTo>
                    <a:lnTo>
                      <a:pt x="88" y="491"/>
                    </a:lnTo>
                    <a:lnTo>
                      <a:pt x="123" y="459"/>
                    </a:lnTo>
                    <a:lnTo>
                      <a:pt x="305" y="277"/>
                    </a:lnTo>
                    <a:cubicBezTo>
                      <a:pt x="337" y="239"/>
                      <a:pt x="362" y="208"/>
                      <a:pt x="396" y="176"/>
                    </a:cubicBezTo>
                    <a:cubicBezTo>
                      <a:pt x="434" y="145"/>
                      <a:pt x="459" y="113"/>
                      <a:pt x="488" y="79"/>
                    </a:cubicBezTo>
                    <a:lnTo>
                      <a:pt x="488" y="79"/>
                    </a:lnTo>
                    <a:cubicBezTo>
                      <a:pt x="453" y="104"/>
                      <a:pt x="415" y="129"/>
                      <a:pt x="381" y="158"/>
                    </a:cubicBezTo>
                    <a:lnTo>
                      <a:pt x="280" y="239"/>
                    </a:lnTo>
                    <a:cubicBezTo>
                      <a:pt x="227" y="292"/>
                      <a:pt x="172" y="340"/>
                      <a:pt x="119" y="392"/>
                    </a:cubicBezTo>
                    <a:lnTo>
                      <a:pt x="119" y="392"/>
                    </a:lnTo>
                    <a:cubicBezTo>
                      <a:pt x="86" y="259"/>
                      <a:pt x="46" y="1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6"/>
              <p:cNvSpPr/>
              <p:nvPr/>
            </p:nvSpPr>
            <p:spPr>
              <a:xfrm>
                <a:off x="5125625" y="2025975"/>
                <a:ext cx="38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67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0" y="176"/>
                      <a:pt x="20" y="368"/>
                      <a:pt x="1" y="566"/>
                    </a:cubicBezTo>
                    <a:cubicBezTo>
                      <a:pt x="86" y="390"/>
                      <a:pt x="136" y="195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6"/>
              <p:cNvSpPr/>
              <p:nvPr/>
            </p:nvSpPr>
            <p:spPr>
              <a:xfrm>
                <a:off x="5236900" y="2069925"/>
                <a:ext cx="130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8" extrusionOk="0">
                    <a:moveTo>
                      <a:pt x="104" y="0"/>
                    </a:moveTo>
                    <a:lnTo>
                      <a:pt x="104" y="0"/>
                    </a:lnTo>
                    <a:cubicBezTo>
                      <a:pt x="60" y="148"/>
                      <a:pt x="26" y="299"/>
                      <a:pt x="7" y="450"/>
                    </a:cubicBezTo>
                    <a:lnTo>
                      <a:pt x="0" y="488"/>
                    </a:lnTo>
                    <a:lnTo>
                      <a:pt x="41" y="472"/>
                    </a:lnTo>
                    <a:cubicBezTo>
                      <a:pt x="126" y="441"/>
                      <a:pt x="205" y="409"/>
                      <a:pt x="287" y="372"/>
                    </a:cubicBezTo>
                    <a:cubicBezTo>
                      <a:pt x="324" y="353"/>
                      <a:pt x="365" y="337"/>
                      <a:pt x="403" y="318"/>
                    </a:cubicBezTo>
                    <a:lnTo>
                      <a:pt x="523" y="258"/>
                    </a:lnTo>
                    <a:lnTo>
                      <a:pt x="523" y="258"/>
                    </a:lnTo>
                    <a:cubicBezTo>
                      <a:pt x="478" y="268"/>
                      <a:pt x="441" y="277"/>
                      <a:pt x="397" y="290"/>
                    </a:cubicBezTo>
                    <a:lnTo>
                      <a:pt x="271" y="331"/>
                    </a:lnTo>
                    <a:cubicBezTo>
                      <a:pt x="203" y="352"/>
                      <a:pt x="133" y="377"/>
                      <a:pt x="64" y="403"/>
                    </a:cubicBezTo>
                    <a:lnTo>
                      <a:pt x="64" y="403"/>
                    </a:lnTo>
                    <a:cubicBezTo>
                      <a:pt x="85" y="269"/>
                      <a:pt x="99" y="134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6"/>
              <p:cNvSpPr/>
              <p:nvPr/>
            </p:nvSpPr>
            <p:spPr>
              <a:xfrm>
                <a:off x="5237600" y="2069375"/>
                <a:ext cx="9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6" extrusionOk="0">
                    <a:moveTo>
                      <a:pt x="359" y="0"/>
                    </a:moveTo>
                    <a:cubicBezTo>
                      <a:pt x="215" y="133"/>
                      <a:pt x="92" y="293"/>
                      <a:pt x="1" y="466"/>
                    </a:cubicBezTo>
                    <a:cubicBezTo>
                      <a:pt x="76" y="403"/>
                      <a:pt x="145" y="328"/>
                      <a:pt x="202" y="249"/>
                    </a:cubicBezTo>
                    <a:cubicBezTo>
                      <a:pt x="262" y="173"/>
                      <a:pt x="315" y="89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6"/>
              <p:cNvSpPr/>
              <p:nvPr/>
            </p:nvSpPr>
            <p:spPr>
              <a:xfrm>
                <a:off x="5135300" y="2109800"/>
                <a:ext cx="123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13" extrusionOk="0">
                    <a:moveTo>
                      <a:pt x="491" y="0"/>
                    </a:moveTo>
                    <a:cubicBezTo>
                      <a:pt x="466" y="35"/>
                      <a:pt x="441" y="72"/>
                      <a:pt x="419" y="107"/>
                    </a:cubicBezTo>
                    <a:cubicBezTo>
                      <a:pt x="394" y="142"/>
                      <a:pt x="372" y="176"/>
                      <a:pt x="347" y="217"/>
                    </a:cubicBezTo>
                    <a:cubicBezTo>
                      <a:pt x="312" y="281"/>
                      <a:pt x="274" y="342"/>
                      <a:pt x="236" y="407"/>
                    </a:cubicBezTo>
                    <a:lnTo>
                      <a:pt x="236" y="407"/>
                    </a:lnTo>
                    <a:cubicBezTo>
                      <a:pt x="164" y="291"/>
                      <a:pt x="86" y="178"/>
                      <a:pt x="1" y="72"/>
                    </a:cubicBezTo>
                    <a:lnTo>
                      <a:pt x="1" y="72"/>
                    </a:lnTo>
                    <a:cubicBezTo>
                      <a:pt x="61" y="208"/>
                      <a:pt x="133" y="343"/>
                      <a:pt x="215" y="472"/>
                    </a:cubicBezTo>
                    <a:lnTo>
                      <a:pt x="237" y="513"/>
                    </a:lnTo>
                    <a:lnTo>
                      <a:pt x="262" y="472"/>
                    </a:lnTo>
                    <a:cubicBezTo>
                      <a:pt x="300" y="409"/>
                      <a:pt x="334" y="343"/>
                      <a:pt x="366" y="277"/>
                    </a:cubicBezTo>
                    <a:cubicBezTo>
                      <a:pt x="391" y="223"/>
                      <a:pt x="419" y="173"/>
                      <a:pt x="441" y="123"/>
                    </a:cubicBezTo>
                    <a:cubicBezTo>
                      <a:pt x="457" y="82"/>
                      <a:pt x="476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6"/>
              <p:cNvSpPr/>
              <p:nvPr/>
            </p:nvSpPr>
            <p:spPr>
              <a:xfrm>
                <a:off x="5095525" y="2130550"/>
                <a:ext cx="10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0" extrusionOk="0">
                    <a:moveTo>
                      <a:pt x="428" y="0"/>
                    </a:moveTo>
                    <a:cubicBezTo>
                      <a:pt x="415" y="35"/>
                      <a:pt x="409" y="79"/>
                      <a:pt x="403" y="117"/>
                    </a:cubicBezTo>
                    <a:cubicBezTo>
                      <a:pt x="390" y="164"/>
                      <a:pt x="378" y="236"/>
                      <a:pt x="368" y="280"/>
                    </a:cubicBezTo>
                    <a:cubicBezTo>
                      <a:pt x="358" y="344"/>
                      <a:pt x="348" y="407"/>
                      <a:pt x="339" y="472"/>
                    </a:cubicBezTo>
                    <a:lnTo>
                      <a:pt x="339" y="472"/>
                    </a:lnTo>
                    <a:cubicBezTo>
                      <a:pt x="229" y="392"/>
                      <a:pt x="116" y="319"/>
                      <a:pt x="0" y="249"/>
                    </a:cubicBezTo>
                    <a:lnTo>
                      <a:pt x="0" y="249"/>
                    </a:lnTo>
                    <a:cubicBezTo>
                      <a:pt x="110" y="350"/>
                      <a:pt x="224" y="447"/>
                      <a:pt x="349" y="541"/>
                    </a:cubicBezTo>
                    <a:lnTo>
                      <a:pt x="387" y="570"/>
                    </a:lnTo>
                    <a:lnTo>
                      <a:pt x="393" y="523"/>
                    </a:lnTo>
                    <a:cubicBezTo>
                      <a:pt x="406" y="434"/>
                      <a:pt x="412" y="353"/>
                      <a:pt x="422" y="261"/>
                    </a:cubicBezTo>
                    <a:cubicBezTo>
                      <a:pt x="428" y="224"/>
                      <a:pt x="428" y="177"/>
                      <a:pt x="428" y="133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6"/>
              <p:cNvSpPr/>
              <p:nvPr/>
            </p:nvSpPr>
            <p:spPr>
              <a:xfrm>
                <a:off x="5099050" y="2130150"/>
                <a:ext cx="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98"/>
                      <a:pt x="57" y="193"/>
                      <a:pt x="98" y="284"/>
                    </a:cubicBezTo>
                    <a:cubicBezTo>
                      <a:pt x="139" y="375"/>
                      <a:pt x="186" y="460"/>
                      <a:pt x="246" y="539"/>
                    </a:cubicBezTo>
                    <a:cubicBezTo>
                      <a:pt x="199" y="347"/>
                      <a:pt x="114" y="16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6"/>
              <p:cNvSpPr/>
              <p:nvPr/>
            </p:nvSpPr>
            <p:spPr>
              <a:xfrm>
                <a:off x="5086475" y="2029275"/>
                <a:ext cx="107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3" extrusionOk="0">
                    <a:moveTo>
                      <a:pt x="372" y="0"/>
                    </a:moveTo>
                    <a:cubicBezTo>
                      <a:pt x="365" y="44"/>
                      <a:pt x="365" y="95"/>
                      <a:pt x="340" y="136"/>
                    </a:cubicBezTo>
                    <a:lnTo>
                      <a:pt x="340" y="265"/>
                    </a:lnTo>
                    <a:cubicBezTo>
                      <a:pt x="361" y="339"/>
                      <a:pt x="369" y="406"/>
                      <a:pt x="374" y="478"/>
                    </a:cubicBezTo>
                    <a:lnTo>
                      <a:pt x="374" y="478"/>
                    </a:lnTo>
                    <a:cubicBezTo>
                      <a:pt x="253" y="418"/>
                      <a:pt x="127" y="366"/>
                      <a:pt x="1" y="321"/>
                    </a:cubicBezTo>
                    <a:lnTo>
                      <a:pt x="1" y="321"/>
                    </a:lnTo>
                    <a:cubicBezTo>
                      <a:pt x="126" y="403"/>
                      <a:pt x="255" y="478"/>
                      <a:pt x="394" y="551"/>
                    </a:cubicBezTo>
                    <a:lnTo>
                      <a:pt x="428" y="573"/>
                    </a:lnTo>
                    <a:lnTo>
                      <a:pt x="428" y="526"/>
                    </a:lnTo>
                    <a:cubicBezTo>
                      <a:pt x="425" y="434"/>
                      <a:pt x="422" y="353"/>
                      <a:pt x="409" y="261"/>
                    </a:cubicBezTo>
                    <a:cubicBezTo>
                      <a:pt x="406" y="221"/>
                      <a:pt x="403" y="170"/>
                      <a:pt x="394" y="132"/>
                    </a:cubicBezTo>
                    <a:cubicBezTo>
                      <a:pt x="387" y="92"/>
                      <a:pt x="378" y="44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6"/>
              <p:cNvSpPr/>
              <p:nvPr/>
            </p:nvSpPr>
            <p:spPr>
              <a:xfrm>
                <a:off x="5088050" y="2030300"/>
                <a:ext cx="86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" y="91"/>
                      <a:pt x="92" y="173"/>
                      <a:pt x="151" y="255"/>
                    </a:cubicBezTo>
                    <a:cubicBezTo>
                      <a:pt x="208" y="337"/>
                      <a:pt x="271" y="412"/>
                      <a:pt x="343" y="478"/>
                    </a:cubicBezTo>
                    <a:cubicBezTo>
                      <a:pt x="299" y="390"/>
                      <a:pt x="252" y="302"/>
                      <a:pt x="192" y="224"/>
                    </a:cubicBezTo>
                    <a:cubicBezTo>
                      <a:pt x="133" y="142"/>
                      <a:pt x="73" y="6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6"/>
              <p:cNvSpPr/>
              <p:nvPr/>
            </p:nvSpPr>
            <p:spPr>
              <a:xfrm>
                <a:off x="5220075" y="2108450"/>
                <a:ext cx="122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79" extrusionOk="0">
                    <a:moveTo>
                      <a:pt x="491" y="1"/>
                    </a:moveTo>
                    <a:cubicBezTo>
                      <a:pt x="456" y="32"/>
                      <a:pt x="428" y="67"/>
                      <a:pt x="400" y="98"/>
                    </a:cubicBezTo>
                    <a:cubicBezTo>
                      <a:pt x="371" y="130"/>
                      <a:pt x="346" y="164"/>
                      <a:pt x="318" y="199"/>
                    </a:cubicBezTo>
                    <a:lnTo>
                      <a:pt x="193" y="373"/>
                    </a:lnTo>
                    <a:lnTo>
                      <a:pt x="193" y="373"/>
                    </a:lnTo>
                    <a:cubicBezTo>
                      <a:pt x="135" y="249"/>
                      <a:pt x="71" y="129"/>
                      <a:pt x="0" y="10"/>
                    </a:cubicBezTo>
                    <a:lnTo>
                      <a:pt x="0" y="10"/>
                    </a:lnTo>
                    <a:cubicBezTo>
                      <a:pt x="48" y="158"/>
                      <a:pt x="104" y="299"/>
                      <a:pt x="164" y="441"/>
                    </a:cubicBezTo>
                    <a:lnTo>
                      <a:pt x="183" y="479"/>
                    </a:lnTo>
                    <a:lnTo>
                      <a:pt x="211" y="444"/>
                    </a:lnTo>
                    <a:cubicBezTo>
                      <a:pt x="261" y="372"/>
                      <a:pt x="309" y="303"/>
                      <a:pt x="356" y="227"/>
                    </a:cubicBezTo>
                    <a:cubicBezTo>
                      <a:pt x="384" y="189"/>
                      <a:pt x="409" y="152"/>
                      <a:pt x="428" y="114"/>
                    </a:cubicBezTo>
                    <a:cubicBezTo>
                      <a:pt x="447" y="79"/>
                      <a:pt x="472" y="38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6"/>
              <p:cNvSpPr/>
              <p:nvPr/>
            </p:nvSpPr>
            <p:spPr>
              <a:xfrm>
                <a:off x="5088275" y="2159175"/>
                <a:ext cx="145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5829" y="805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ONLY_1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17"/>
          <p:cNvGrpSpPr/>
          <p:nvPr/>
        </p:nvGrpSpPr>
        <p:grpSpPr>
          <a:xfrm>
            <a:off x="262200" y="262350"/>
            <a:ext cx="8617488" cy="4618794"/>
            <a:chOff x="266600" y="258700"/>
            <a:chExt cx="8617488" cy="4618794"/>
          </a:xfrm>
        </p:grpSpPr>
        <p:sp>
          <p:nvSpPr>
            <p:cNvPr id="531" name="Google Shape;531;p17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7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7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7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7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7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7"/>
            <p:cNvSpPr/>
            <p:nvPr/>
          </p:nvSpPr>
          <p:spPr>
            <a:xfrm>
              <a:off x="26868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17"/>
          <p:cNvSpPr txBox="1">
            <a:spLocks noGrp="1"/>
          </p:cNvSpPr>
          <p:nvPr>
            <p:ph type="subTitle" idx="1"/>
          </p:nvPr>
        </p:nvSpPr>
        <p:spPr>
          <a:xfrm>
            <a:off x="720000" y="1294750"/>
            <a:ext cx="4132200" cy="30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62F"/>
              </a:buClr>
              <a:buSzPts val="1400"/>
              <a:buFont typeface="Open Sans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162F"/>
              </a:buClr>
              <a:buSzPts val="1400"/>
              <a:buFont typeface="Actor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162F"/>
              </a:buClr>
              <a:buSzPts val="1400"/>
              <a:buFont typeface="Actor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162F"/>
              </a:buClr>
              <a:buSzPts val="1400"/>
              <a:buFont typeface="Actor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162F"/>
              </a:buClr>
              <a:buSzPts val="1400"/>
              <a:buFont typeface="Actor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162F"/>
              </a:buClr>
              <a:buSzPts val="1400"/>
              <a:buFont typeface="Actor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162F"/>
              </a:buClr>
              <a:buSzPts val="1400"/>
              <a:buFont typeface="Actor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162F"/>
              </a:buClr>
              <a:buSzPts val="1400"/>
              <a:buFont typeface="Actor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162F"/>
              </a:buClr>
              <a:buSzPts val="1400"/>
              <a:buFont typeface="Actor"/>
              <a:buChar char="■"/>
              <a:defRPr/>
            </a:lvl9pPr>
          </a:lstStyle>
          <a:p>
            <a:endParaRPr/>
          </a:p>
        </p:txBody>
      </p:sp>
      <p:sp>
        <p:nvSpPr>
          <p:cNvPr id="544" name="Google Shape;544;p17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41322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5" name="Google Shape;545;p17"/>
          <p:cNvGrpSpPr/>
          <p:nvPr/>
        </p:nvGrpSpPr>
        <p:grpSpPr>
          <a:xfrm flipH="1">
            <a:off x="8505049" y="2646929"/>
            <a:ext cx="1365469" cy="935075"/>
            <a:chOff x="4354825" y="2560575"/>
            <a:chExt cx="284900" cy="195100"/>
          </a:xfrm>
        </p:grpSpPr>
        <p:sp>
          <p:nvSpPr>
            <p:cNvPr id="546" name="Google Shape;546;p17"/>
            <p:cNvSpPr/>
            <p:nvPr/>
          </p:nvSpPr>
          <p:spPr>
            <a:xfrm>
              <a:off x="4354825" y="2560575"/>
              <a:ext cx="284900" cy="195100"/>
            </a:xfrm>
            <a:custGeom>
              <a:avLst/>
              <a:gdLst/>
              <a:ahLst/>
              <a:cxnLst/>
              <a:rect l="l" t="t" r="r" b="b"/>
              <a:pathLst>
                <a:path w="11396" h="7804" extrusionOk="0">
                  <a:moveTo>
                    <a:pt x="11304" y="89"/>
                  </a:moveTo>
                  <a:lnTo>
                    <a:pt x="11304" y="7713"/>
                  </a:lnTo>
                  <a:lnTo>
                    <a:pt x="91" y="7713"/>
                  </a:lnTo>
                  <a:lnTo>
                    <a:pt x="91" y="89"/>
                  </a:lnTo>
                  <a:close/>
                  <a:moveTo>
                    <a:pt x="0" y="1"/>
                  </a:moveTo>
                  <a:lnTo>
                    <a:pt x="0" y="7804"/>
                  </a:lnTo>
                  <a:lnTo>
                    <a:pt x="11395" y="7804"/>
                  </a:lnTo>
                  <a:lnTo>
                    <a:pt x="1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7"/>
            <p:cNvSpPr/>
            <p:nvPr/>
          </p:nvSpPr>
          <p:spPr>
            <a:xfrm>
              <a:off x="4366850" y="256852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98" y="447"/>
                    <a:pt x="224" y="447"/>
                  </a:cubicBezTo>
                  <a:cubicBezTo>
                    <a:pt x="350" y="447"/>
                    <a:pt x="450" y="349"/>
                    <a:pt x="450" y="224"/>
                  </a:cubicBezTo>
                  <a:cubicBezTo>
                    <a:pt x="450" y="101"/>
                    <a:pt x="350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7"/>
            <p:cNvSpPr/>
            <p:nvPr/>
          </p:nvSpPr>
          <p:spPr>
            <a:xfrm>
              <a:off x="4389800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30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46"/>
                    <a:pt x="105" y="447"/>
                    <a:pt x="230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6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7"/>
            <p:cNvSpPr/>
            <p:nvPr/>
          </p:nvSpPr>
          <p:spPr>
            <a:xfrm>
              <a:off x="4412925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27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6"/>
                    <a:pt x="101" y="447"/>
                    <a:pt x="227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7"/>
            <p:cNvSpPr/>
            <p:nvPr/>
          </p:nvSpPr>
          <p:spPr>
            <a:xfrm>
              <a:off x="4357100" y="2585200"/>
              <a:ext cx="282625" cy="2300"/>
            </a:xfrm>
            <a:custGeom>
              <a:avLst/>
              <a:gdLst/>
              <a:ahLst/>
              <a:cxnLst/>
              <a:rect l="l" t="t" r="r" b="b"/>
              <a:pathLst>
                <a:path w="11305" h="92" extrusionOk="0">
                  <a:moveTo>
                    <a:pt x="0" y="0"/>
                  </a:moveTo>
                  <a:lnTo>
                    <a:pt x="0" y="91"/>
                  </a:lnTo>
                  <a:lnTo>
                    <a:pt x="11304" y="91"/>
                  </a:lnTo>
                  <a:lnTo>
                    <a:pt x="1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17"/>
          <p:cNvGrpSpPr/>
          <p:nvPr/>
        </p:nvGrpSpPr>
        <p:grpSpPr>
          <a:xfrm flipH="1">
            <a:off x="-605858" y="919472"/>
            <a:ext cx="1198424" cy="661358"/>
            <a:chOff x="8500481" y="919472"/>
            <a:chExt cx="1198424" cy="661358"/>
          </a:xfrm>
        </p:grpSpPr>
        <p:sp>
          <p:nvSpPr>
            <p:cNvPr id="552" name="Google Shape;552;p17"/>
            <p:cNvSpPr/>
            <p:nvPr/>
          </p:nvSpPr>
          <p:spPr>
            <a:xfrm>
              <a:off x="8504431" y="923665"/>
              <a:ext cx="1190292" cy="652961"/>
            </a:xfrm>
            <a:custGeom>
              <a:avLst/>
              <a:gdLst/>
              <a:ahLst/>
              <a:cxnLst/>
              <a:rect l="l" t="t" r="r" b="b"/>
              <a:pathLst>
                <a:path w="12919" h="7087" extrusionOk="0">
                  <a:moveTo>
                    <a:pt x="1" y="1"/>
                  </a:moveTo>
                  <a:lnTo>
                    <a:pt x="1" y="7087"/>
                  </a:lnTo>
                  <a:lnTo>
                    <a:pt x="12918" y="7087"/>
                  </a:lnTo>
                  <a:lnTo>
                    <a:pt x="129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3" name="Google Shape;553;p17"/>
            <p:cNvGrpSpPr/>
            <p:nvPr/>
          </p:nvGrpSpPr>
          <p:grpSpPr>
            <a:xfrm>
              <a:off x="8500481" y="919472"/>
              <a:ext cx="1198424" cy="661358"/>
              <a:chOff x="3072901" y="606093"/>
              <a:chExt cx="598972" cy="330547"/>
            </a:xfrm>
          </p:grpSpPr>
          <p:sp>
            <p:nvSpPr>
              <p:cNvPr id="554" name="Google Shape;554;p17"/>
              <p:cNvSpPr/>
              <p:nvPr/>
            </p:nvSpPr>
            <p:spPr>
              <a:xfrm>
                <a:off x="3072901" y="606093"/>
                <a:ext cx="598972" cy="330547"/>
              </a:xfrm>
              <a:custGeom>
                <a:avLst/>
                <a:gdLst/>
                <a:ahLst/>
                <a:cxnLst/>
                <a:rect l="l" t="t" r="r" b="b"/>
                <a:pathLst>
                  <a:path w="13007" h="7178" extrusionOk="0">
                    <a:moveTo>
                      <a:pt x="1" y="0"/>
                    </a:moveTo>
                    <a:lnTo>
                      <a:pt x="1" y="7159"/>
                    </a:lnTo>
                    <a:lnTo>
                      <a:pt x="1" y="7175"/>
                    </a:lnTo>
                    <a:lnTo>
                      <a:pt x="89" y="7175"/>
                    </a:lnTo>
                    <a:lnTo>
                      <a:pt x="89" y="95"/>
                    </a:lnTo>
                    <a:lnTo>
                      <a:pt x="13006" y="92"/>
                    </a:lnTo>
                    <a:lnTo>
                      <a:pt x="13006" y="0"/>
                    </a:lnTo>
                    <a:close/>
                    <a:moveTo>
                      <a:pt x="89" y="7175"/>
                    </a:moveTo>
                    <a:lnTo>
                      <a:pt x="89" y="7178"/>
                    </a:lnTo>
                    <a:lnTo>
                      <a:pt x="13006" y="7178"/>
                    </a:lnTo>
                    <a:lnTo>
                      <a:pt x="13006" y="717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7"/>
              <p:cNvSpPr/>
              <p:nvPr/>
            </p:nvSpPr>
            <p:spPr>
              <a:xfrm>
                <a:off x="3077690" y="610007"/>
                <a:ext cx="593124" cy="325620"/>
              </a:xfrm>
              <a:custGeom>
                <a:avLst/>
                <a:gdLst/>
                <a:ahLst/>
                <a:cxnLst/>
                <a:rect l="l" t="t" r="r" b="b"/>
                <a:pathLst>
                  <a:path w="12880" h="7071" extrusionOk="0">
                    <a:moveTo>
                      <a:pt x="0" y="0"/>
                    </a:moveTo>
                    <a:cubicBezTo>
                      <a:pt x="1060" y="607"/>
                      <a:pt x="2130" y="1205"/>
                      <a:pt x="3193" y="1802"/>
                    </a:cubicBezTo>
                    <a:lnTo>
                      <a:pt x="6404" y="3579"/>
                    </a:lnTo>
                    <a:lnTo>
                      <a:pt x="9631" y="5338"/>
                    </a:lnTo>
                    <a:lnTo>
                      <a:pt x="11251" y="6209"/>
                    </a:lnTo>
                    <a:lnTo>
                      <a:pt x="12880" y="7071"/>
                    </a:lnTo>
                    <a:lnTo>
                      <a:pt x="11285" y="6165"/>
                    </a:lnTo>
                    <a:lnTo>
                      <a:pt x="9688" y="5268"/>
                    </a:lnTo>
                    <a:lnTo>
                      <a:pt x="6473" y="3491"/>
                    </a:lnTo>
                    <a:lnTo>
                      <a:pt x="3246" y="1736"/>
                    </a:lnTo>
                    <a:cubicBezTo>
                      <a:pt x="2164" y="1155"/>
                      <a:pt x="1089" y="573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7"/>
              <p:cNvSpPr/>
              <p:nvPr/>
            </p:nvSpPr>
            <p:spPr>
              <a:xfrm>
                <a:off x="3077828" y="610007"/>
                <a:ext cx="593170" cy="325205"/>
              </a:xfrm>
              <a:custGeom>
                <a:avLst/>
                <a:gdLst/>
                <a:ahLst/>
                <a:cxnLst/>
                <a:rect l="l" t="t" r="r" b="b"/>
                <a:pathLst>
                  <a:path w="12881" h="7062" extrusionOk="0">
                    <a:moveTo>
                      <a:pt x="12880" y="0"/>
                    </a:moveTo>
                    <a:cubicBezTo>
                      <a:pt x="11795" y="573"/>
                      <a:pt x="10713" y="1155"/>
                      <a:pt x="9628" y="1730"/>
                    </a:cubicBezTo>
                    <a:lnTo>
                      <a:pt x="6401" y="3488"/>
                    </a:lnTo>
                    <a:lnTo>
                      <a:pt x="3190" y="5265"/>
                    </a:lnTo>
                    <a:lnTo>
                      <a:pt x="1589" y="6162"/>
                    </a:lnTo>
                    <a:lnTo>
                      <a:pt x="0" y="7061"/>
                    </a:lnTo>
                    <a:lnTo>
                      <a:pt x="1627" y="6203"/>
                    </a:lnTo>
                    <a:lnTo>
                      <a:pt x="3243" y="5328"/>
                    </a:lnTo>
                    <a:lnTo>
                      <a:pt x="6470" y="3570"/>
                    </a:lnTo>
                    <a:lnTo>
                      <a:pt x="9685" y="1793"/>
                    </a:lnTo>
                    <a:cubicBezTo>
                      <a:pt x="10754" y="1205"/>
                      <a:pt x="11823" y="607"/>
                      <a:pt x="128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7" name="Google Shape;557;p17"/>
          <p:cNvGrpSpPr/>
          <p:nvPr/>
        </p:nvGrpSpPr>
        <p:grpSpPr>
          <a:xfrm flipH="1">
            <a:off x="8550350" y="3796124"/>
            <a:ext cx="1031823" cy="1399454"/>
            <a:chOff x="460250" y="1921475"/>
            <a:chExt cx="233075" cy="316125"/>
          </a:xfrm>
        </p:grpSpPr>
        <p:grpSp>
          <p:nvGrpSpPr>
            <p:cNvPr id="558" name="Google Shape;558;p17"/>
            <p:cNvGrpSpPr/>
            <p:nvPr/>
          </p:nvGrpSpPr>
          <p:grpSpPr>
            <a:xfrm>
              <a:off x="460250" y="1921475"/>
              <a:ext cx="233075" cy="185800"/>
              <a:chOff x="460250" y="1921475"/>
              <a:chExt cx="233075" cy="185800"/>
            </a:xfrm>
          </p:grpSpPr>
          <p:sp>
            <p:nvSpPr>
              <p:cNvPr id="559" name="Google Shape;559;p17"/>
              <p:cNvSpPr/>
              <p:nvPr/>
            </p:nvSpPr>
            <p:spPr>
              <a:xfrm>
                <a:off x="477550" y="1921475"/>
                <a:ext cx="97600" cy="1367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5470" extrusionOk="0">
                    <a:moveTo>
                      <a:pt x="1641" y="1"/>
                    </a:moveTo>
                    <a:cubicBezTo>
                      <a:pt x="1377" y="1"/>
                      <a:pt x="1116" y="49"/>
                      <a:pt x="897" y="161"/>
                    </a:cubicBezTo>
                    <a:cubicBezTo>
                      <a:pt x="491" y="371"/>
                      <a:pt x="246" y="780"/>
                      <a:pt x="135" y="1208"/>
                    </a:cubicBezTo>
                    <a:cubicBezTo>
                      <a:pt x="0" y="1711"/>
                      <a:pt x="25" y="2277"/>
                      <a:pt x="104" y="2787"/>
                    </a:cubicBezTo>
                    <a:cubicBezTo>
                      <a:pt x="183" y="3259"/>
                      <a:pt x="334" y="3731"/>
                      <a:pt x="642" y="4102"/>
                    </a:cubicBezTo>
                    <a:cubicBezTo>
                      <a:pt x="1290" y="4879"/>
                      <a:pt x="2369" y="4967"/>
                      <a:pt x="3208" y="5445"/>
                    </a:cubicBezTo>
                    <a:cubicBezTo>
                      <a:pt x="3210" y="5461"/>
                      <a:pt x="3247" y="5469"/>
                      <a:pt x="3272" y="5469"/>
                    </a:cubicBezTo>
                    <a:cubicBezTo>
                      <a:pt x="3289" y="5469"/>
                      <a:pt x="3300" y="5465"/>
                      <a:pt x="3287" y="5457"/>
                    </a:cubicBezTo>
                    <a:cubicBezTo>
                      <a:pt x="3256" y="5140"/>
                      <a:pt x="3384" y="4860"/>
                      <a:pt x="3510" y="4573"/>
                    </a:cubicBezTo>
                    <a:cubicBezTo>
                      <a:pt x="3611" y="4350"/>
                      <a:pt x="3693" y="4117"/>
                      <a:pt x="3752" y="3878"/>
                    </a:cubicBezTo>
                    <a:cubicBezTo>
                      <a:pt x="3878" y="3363"/>
                      <a:pt x="3903" y="2828"/>
                      <a:pt x="3831" y="2306"/>
                    </a:cubicBezTo>
                    <a:cubicBezTo>
                      <a:pt x="3696" y="1394"/>
                      <a:pt x="3234" y="381"/>
                      <a:pt x="2293" y="95"/>
                    </a:cubicBezTo>
                    <a:cubicBezTo>
                      <a:pt x="2091" y="35"/>
                      <a:pt x="1865" y="1"/>
                      <a:pt x="1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7"/>
              <p:cNvSpPr/>
              <p:nvPr/>
            </p:nvSpPr>
            <p:spPr>
              <a:xfrm>
                <a:off x="571775" y="1935525"/>
                <a:ext cx="121550" cy="127975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5119" extrusionOk="0">
                    <a:moveTo>
                      <a:pt x="3497" y="1"/>
                    </a:moveTo>
                    <a:cubicBezTo>
                      <a:pt x="3134" y="1"/>
                      <a:pt x="2755" y="95"/>
                      <a:pt x="2430" y="206"/>
                    </a:cubicBezTo>
                    <a:cubicBezTo>
                      <a:pt x="1493" y="523"/>
                      <a:pt x="710" y="1225"/>
                      <a:pt x="367" y="2159"/>
                    </a:cubicBezTo>
                    <a:cubicBezTo>
                      <a:pt x="1" y="3171"/>
                      <a:pt x="1016" y="5119"/>
                      <a:pt x="1074" y="5119"/>
                    </a:cubicBezTo>
                    <a:cubicBezTo>
                      <a:pt x="1074" y="5119"/>
                      <a:pt x="1075" y="5119"/>
                      <a:pt x="1075" y="5119"/>
                    </a:cubicBezTo>
                    <a:cubicBezTo>
                      <a:pt x="1682" y="4942"/>
                      <a:pt x="2289" y="4779"/>
                      <a:pt x="2896" y="4596"/>
                    </a:cubicBezTo>
                    <a:cubicBezTo>
                      <a:pt x="3368" y="4458"/>
                      <a:pt x="3780" y="4260"/>
                      <a:pt x="4097" y="3873"/>
                    </a:cubicBezTo>
                    <a:cubicBezTo>
                      <a:pt x="4412" y="3480"/>
                      <a:pt x="4623" y="3008"/>
                      <a:pt x="4701" y="2508"/>
                    </a:cubicBezTo>
                    <a:cubicBezTo>
                      <a:pt x="4799" y="1983"/>
                      <a:pt x="4862" y="1360"/>
                      <a:pt x="4679" y="841"/>
                    </a:cubicBezTo>
                    <a:cubicBezTo>
                      <a:pt x="4547" y="457"/>
                      <a:pt x="4261" y="127"/>
                      <a:pt x="3855" y="36"/>
                    </a:cubicBezTo>
                    <a:cubicBezTo>
                      <a:pt x="3739" y="11"/>
                      <a:pt x="3619" y="1"/>
                      <a:pt x="34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7"/>
              <p:cNvSpPr/>
              <p:nvPr/>
            </p:nvSpPr>
            <p:spPr>
              <a:xfrm>
                <a:off x="460250" y="2041750"/>
                <a:ext cx="104125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2562" extrusionOk="0">
                    <a:moveTo>
                      <a:pt x="744" y="1"/>
                    </a:moveTo>
                    <a:cubicBezTo>
                      <a:pt x="716" y="1"/>
                      <a:pt x="688" y="1"/>
                      <a:pt x="661" y="1"/>
                    </a:cubicBezTo>
                    <a:cubicBezTo>
                      <a:pt x="406" y="14"/>
                      <a:pt x="189" y="64"/>
                      <a:pt x="98" y="329"/>
                    </a:cubicBezTo>
                    <a:cubicBezTo>
                      <a:pt x="0" y="593"/>
                      <a:pt x="66" y="948"/>
                      <a:pt x="154" y="1216"/>
                    </a:cubicBezTo>
                    <a:cubicBezTo>
                      <a:pt x="334" y="1779"/>
                      <a:pt x="755" y="2562"/>
                      <a:pt x="1425" y="2562"/>
                    </a:cubicBezTo>
                    <a:cubicBezTo>
                      <a:pt x="1438" y="2562"/>
                      <a:pt x="1451" y="2562"/>
                      <a:pt x="1464" y="2562"/>
                    </a:cubicBezTo>
                    <a:cubicBezTo>
                      <a:pt x="1882" y="2562"/>
                      <a:pt x="2306" y="2514"/>
                      <a:pt x="2727" y="2511"/>
                    </a:cubicBezTo>
                    <a:cubicBezTo>
                      <a:pt x="2898" y="2508"/>
                      <a:pt x="3068" y="2506"/>
                      <a:pt x="3239" y="2506"/>
                    </a:cubicBezTo>
                    <a:cubicBezTo>
                      <a:pt x="3535" y="2506"/>
                      <a:pt x="3831" y="2512"/>
                      <a:pt x="4124" y="2530"/>
                    </a:cubicBezTo>
                    <a:cubicBezTo>
                      <a:pt x="4165" y="2530"/>
                      <a:pt x="4070" y="1137"/>
                      <a:pt x="2954" y="458"/>
                    </a:cubicBezTo>
                    <a:cubicBezTo>
                      <a:pt x="2639" y="269"/>
                      <a:pt x="2255" y="206"/>
                      <a:pt x="1903" y="130"/>
                    </a:cubicBezTo>
                    <a:cubicBezTo>
                      <a:pt x="1524" y="42"/>
                      <a:pt x="1132" y="1"/>
                      <a:pt x="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7"/>
              <p:cNvSpPr/>
              <p:nvPr/>
            </p:nvSpPr>
            <p:spPr>
              <a:xfrm>
                <a:off x="610400" y="2055325"/>
                <a:ext cx="81600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2078" extrusionOk="0">
                    <a:moveTo>
                      <a:pt x="2442" y="0"/>
                    </a:moveTo>
                    <a:cubicBezTo>
                      <a:pt x="2107" y="0"/>
                      <a:pt x="1724" y="157"/>
                      <a:pt x="1480" y="276"/>
                    </a:cubicBezTo>
                    <a:cubicBezTo>
                      <a:pt x="829" y="594"/>
                      <a:pt x="304" y="1135"/>
                      <a:pt x="5" y="1795"/>
                    </a:cubicBezTo>
                    <a:cubicBezTo>
                      <a:pt x="1" y="1808"/>
                      <a:pt x="12" y="1820"/>
                      <a:pt x="23" y="1820"/>
                    </a:cubicBezTo>
                    <a:cubicBezTo>
                      <a:pt x="28" y="1820"/>
                      <a:pt x="33" y="1817"/>
                      <a:pt x="36" y="1811"/>
                    </a:cubicBezTo>
                    <a:cubicBezTo>
                      <a:pt x="43" y="1817"/>
                      <a:pt x="49" y="1821"/>
                      <a:pt x="52" y="1821"/>
                    </a:cubicBezTo>
                    <a:cubicBezTo>
                      <a:pt x="502" y="1927"/>
                      <a:pt x="958" y="2009"/>
                      <a:pt x="1417" y="2056"/>
                    </a:cubicBezTo>
                    <a:cubicBezTo>
                      <a:pt x="1542" y="2067"/>
                      <a:pt x="1673" y="2077"/>
                      <a:pt x="1805" y="2077"/>
                    </a:cubicBezTo>
                    <a:cubicBezTo>
                      <a:pt x="2062" y="2077"/>
                      <a:pt x="2321" y="2039"/>
                      <a:pt x="2537" y="1896"/>
                    </a:cubicBezTo>
                    <a:cubicBezTo>
                      <a:pt x="2974" y="1607"/>
                      <a:pt x="3263" y="827"/>
                      <a:pt x="3027" y="336"/>
                    </a:cubicBezTo>
                    <a:cubicBezTo>
                      <a:pt x="2910" y="86"/>
                      <a:pt x="2689" y="0"/>
                      <a:pt x="2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3" name="Google Shape;563;p17"/>
            <p:cNvGrpSpPr/>
            <p:nvPr/>
          </p:nvGrpSpPr>
          <p:grpSpPr>
            <a:xfrm>
              <a:off x="470000" y="1944350"/>
              <a:ext cx="211300" cy="231925"/>
              <a:chOff x="470000" y="1944350"/>
              <a:chExt cx="211300" cy="231925"/>
            </a:xfrm>
          </p:grpSpPr>
          <p:sp>
            <p:nvSpPr>
              <p:cNvPr id="564" name="Google Shape;564;p17"/>
              <p:cNvSpPr/>
              <p:nvPr/>
            </p:nvSpPr>
            <p:spPr>
              <a:xfrm>
                <a:off x="496150" y="1944350"/>
                <a:ext cx="95650" cy="21810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8724" extrusionOk="0">
                    <a:moveTo>
                      <a:pt x="1187" y="1"/>
                    </a:moveTo>
                    <a:cubicBezTo>
                      <a:pt x="1178" y="1"/>
                      <a:pt x="1172" y="7"/>
                      <a:pt x="1172" y="13"/>
                    </a:cubicBezTo>
                    <a:cubicBezTo>
                      <a:pt x="1099" y="362"/>
                      <a:pt x="1074" y="721"/>
                      <a:pt x="1090" y="1079"/>
                    </a:cubicBezTo>
                    <a:cubicBezTo>
                      <a:pt x="907" y="721"/>
                      <a:pt x="719" y="369"/>
                      <a:pt x="514" y="23"/>
                    </a:cubicBezTo>
                    <a:cubicBezTo>
                      <a:pt x="509" y="13"/>
                      <a:pt x="501" y="10"/>
                      <a:pt x="493" y="10"/>
                    </a:cubicBezTo>
                    <a:cubicBezTo>
                      <a:pt x="475" y="10"/>
                      <a:pt x="457" y="32"/>
                      <a:pt x="470" y="54"/>
                    </a:cubicBezTo>
                    <a:cubicBezTo>
                      <a:pt x="791" y="658"/>
                      <a:pt x="1084" y="1287"/>
                      <a:pt x="1360" y="1916"/>
                    </a:cubicBezTo>
                    <a:cubicBezTo>
                      <a:pt x="970" y="1576"/>
                      <a:pt x="524" y="1318"/>
                      <a:pt x="36" y="1149"/>
                    </a:cubicBezTo>
                    <a:cubicBezTo>
                      <a:pt x="34" y="1148"/>
                      <a:pt x="32" y="1148"/>
                      <a:pt x="30" y="1148"/>
                    </a:cubicBezTo>
                    <a:cubicBezTo>
                      <a:pt x="12" y="1148"/>
                      <a:pt x="0" y="1174"/>
                      <a:pt x="21" y="1180"/>
                    </a:cubicBezTo>
                    <a:cubicBezTo>
                      <a:pt x="546" y="1410"/>
                      <a:pt x="1030" y="1727"/>
                      <a:pt x="1445" y="2124"/>
                    </a:cubicBezTo>
                    <a:cubicBezTo>
                      <a:pt x="1647" y="2586"/>
                      <a:pt x="1832" y="3048"/>
                      <a:pt x="2011" y="3520"/>
                    </a:cubicBezTo>
                    <a:cubicBezTo>
                      <a:pt x="1486" y="3004"/>
                      <a:pt x="766" y="2665"/>
                      <a:pt x="71" y="2482"/>
                    </a:cubicBezTo>
                    <a:cubicBezTo>
                      <a:pt x="68" y="2481"/>
                      <a:pt x="66" y="2481"/>
                      <a:pt x="64" y="2481"/>
                    </a:cubicBezTo>
                    <a:cubicBezTo>
                      <a:pt x="45" y="2481"/>
                      <a:pt x="42" y="2514"/>
                      <a:pt x="61" y="2517"/>
                    </a:cubicBezTo>
                    <a:cubicBezTo>
                      <a:pt x="870" y="2762"/>
                      <a:pt x="1499" y="3218"/>
                      <a:pt x="2106" y="3769"/>
                    </a:cubicBezTo>
                    <a:cubicBezTo>
                      <a:pt x="2178" y="3957"/>
                      <a:pt x="2247" y="4149"/>
                      <a:pt x="2317" y="4338"/>
                    </a:cubicBezTo>
                    <a:cubicBezTo>
                      <a:pt x="2574" y="5058"/>
                      <a:pt x="2823" y="5781"/>
                      <a:pt x="3059" y="6511"/>
                    </a:cubicBezTo>
                    <a:cubicBezTo>
                      <a:pt x="3172" y="6860"/>
                      <a:pt x="3282" y="7213"/>
                      <a:pt x="3392" y="7562"/>
                    </a:cubicBezTo>
                    <a:cubicBezTo>
                      <a:pt x="3512" y="7939"/>
                      <a:pt x="3600" y="8335"/>
                      <a:pt x="3751" y="8700"/>
                    </a:cubicBezTo>
                    <a:cubicBezTo>
                      <a:pt x="3757" y="8716"/>
                      <a:pt x="3773" y="8724"/>
                      <a:pt x="3787" y="8724"/>
                    </a:cubicBezTo>
                    <a:cubicBezTo>
                      <a:pt x="3807" y="8724"/>
                      <a:pt x="3825" y="8710"/>
                      <a:pt x="3820" y="8685"/>
                    </a:cubicBezTo>
                    <a:cubicBezTo>
                      <a:pt x="3735" y="8326"/>
                      <a:pt x="3638" y="7967"/>
                      <a:pt x="3518" y="7618"/>
                    </a:cubicBezTo>
                    <a:cubicBezTo>
                      <a:pt x="3405" y="7235"/>
                      <a:pt x="3292" y="6851"/>
                      <a:pt x="3172" y="6470"/>
                    </a:cubicBezTo>
                    <a:cubicBezTo>
                      <a:pt x="2939" y="5722"/>
                      <a:pt x="2700" y="4976"/>
                      <a:pt x="2436" y="4240"/>
                    </a:cubicBezTo>
                    <a:cubicBezTo>
                      <a:pt x="2279" y="3800"/>
                      <a:pt x="2112" y="3363"/>
                      <a:pt x="1933" y="2932"/>
                    </a:cubicBezTo>
                    <a:cubicBezTo>
                      <a:pt x="1955" y="2658"/>
                      <a:pt x="1989" y="2388"/>
                      <a:pt x="2037" y="2117"/>
                    </a:cubicBezTo>
                    <a:cubicBezTo>
                      <a:pt x="2106" y="1790"/>
                      <a:pt x="2210" y="1476"/>
                      <a:pt x="2304" y="1158"/>
                    </a:cubicBezTo>
                    <a:cubicBezTo>
                      <a:pt x="2308" y="1146"/>
                      <a:pt x="2295" y="1136"/>
                      <a:pt x="2283" y="1136"/>
                    </a:cubicBezTo>
                    <a:cubicBezTo>
                      <a:pt x="2277" y="1136"/>
                      <a:pt x="2272" y="1139"/>
                      <a:pt x="2269" y="1145"/>
                    </a:cubicBezTo>
                    <a:cubicBezTo>
                      <a:pt x="2081" y="1586"/>
                      <a:pt x="1832" y="2149"/>
                      <a:pt x="1829" y="2671"/>
                    </a:cubicBezTo>
                    <a:cubicBezTo>
                      <a:pt x="1625" y="2180"/>
                      <a:pt x="1404" y="1699"/>
                      <a:pt x="1169" y="1224"/>
                    </a:cubicBezTo>
                    <a:cubicBezTo>
                      <a:pt x="1140" y="825"/>
                      <a:pt x="1153" y="419"/>
                      <a:pt x="1200" y="16"/>
                    </a:cubicBezTo>
                    <a:cubicBezTo>
                      <a:pt x="1200" y="10"/>
                      <a:pt x="1194" y="1"/>
                      <a:pt x="118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7"/>
              <p:cNvSpPr/>
              <p:nvPr/>
            </p:nvSpPr>
            <p:spPr>
              <a:xfrm>
                <a:off x="541625" y="1960425"/>
                <a:ext cx="8800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779" extrusionOk="0">
                    <a:moveTo>
                      <a:pt x="325" y="0"/>
                    </a:moveTo>
                    <a:cubicBezTo>
                      <a:pt x="317" y="0"/>
                      <a:pt x="308" y="5"/>
                      <a:pt x="303" y="15"/>
                    </a:cubicBezTo>
                    <a:cubicBezTo>
                      <a:pt x="155" y="245"/>
                      <a:pt x="51" y="502"/>
                      <a:pt x="1" y="770"/>
                    </a:cubicBezTo>
                    <a:cubicBezTo>
                      <a:pt x="1" y="775"/>
                      <a:pt x="5" y="779"/>
                      <a:pt x="8" y="779"/>
                    </a:cubicBezTo>
                    <a:cubicBezTo>
                      <a:pt x="11" y="779"/>
                      <a:pt x="13" y="777"/>
                      <a:pt x="13" y="773"/>
                    </a:cubicBezTo>
                    <a:cubicBezTo>
                      <a:pt x="108" y="518"/>
                      <a:pt x="218" y="276"/>
                      <a:pt x="343" y="34"/>
                    </a:cubicBezTo>
                    <a:cubicBezTo>
                      <a:pt x="351" y="14"/>
                      <a:pt x="339" y="0"/>
                      <a:pt x="32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7"/>
              <p:cNvSpPr/>
              <p:nvPr/>
            </p:nvSpPr>
            <p:spPr>
              <a:xfrm>
                <a:off x="492475" y="1998050"/>
                <a:ext cx="19525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94" extrusionOk="0">
                    <a:moveTo>
                      <a:pt x="13" y="1"/>
                    </a:moveTo>
                    <a:cubicBezTo>
                      <a:pt x="4" y="1"/>
                      <a:pt x="1" y="7"/>
                      <a:pt x="13" y="13"/>
                    </a:cubicBezTo>
                    <a:cubicBezTo>
                      <a:pt x="136" y="64"/>
                      <a:pt x="262" y="98"/>
                      <a:pt x="388" y="145"/>
                    </a:cubicBezTo>
                    <a:cubicBezTo>
                      <a:pt x="507" y="193"/>
                      <a:pt x="630" y="252"/>
                      <a:pt x="756" y="293"/>
                    </a:cubicBezTo>
                    <a:cubicBezTo>
                      <a:pt x="768" y="293"/>
                      <a:pt x="781" y="287"/>
                      <a:pt x="781" y="274"/>
                    </a:cubicBezTo>
                    <a:cubicBezTo>
                      <a:pt x="781" y="268"/>
                      <a:pt x="775" y="265"/>
                      <a:pt x="768" y="256"/>
                    </a:cubicBezTo>
                    <a:cubicBezTo>
                      <a:pt x="532" y="127"/>
                      <a:pt x="278" y="38"/>
                      <a:pt x="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7"/>
              <p:cNvSpPr/>
              <p:nvPr/>
            </p:nvSpPr>
            <p:spPr>
              <a:xfrm>
                <a:off x="494675" y="1947975"/>
                <a:ext cx="68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181" extrusionOk="0">
                    <a:moveTo>
                      <a:pt x="10" y="1"/>
                    </a:moveTo>
                    <a:cubicBezTo>
                      <a:pt x="5" y="1"/>
                      <a:pt x="3" y="5"/>
                      <a:pt x="1" y="10"/>
                    </a:cubicBezTo>
                    <a:cubicBezTo>
                      <a:pt x="1" y="13"/>
                      <a:pt x="1" y="22"/>
                      <a:pt x="4" y="22"/>
                    </a:cubicBezTo>
                    <a:cubicBezTo>
                      <a:pt x="80" y="82"/>
                      <a:pt x="158" y="132"/>
                      <a:pt x="243" y="180"/>
                    </a:cubicBezTo>
                    <a:cubicBezTo>
                      <a:pt x="245" y="180"/>
                      <a:pt x="246" y="181"/>
                      <a:pt x="248" y="181"/>
                    </a:cubicBezTo>
                    <a:cubicBezTo>
                      <a:pt x="260" y="181"/>
                      <a:pt x="273" y="162"/>
                      <a:pt x="259" y="151"/>
                    </a:cubicBezTo>
                    <a:cubicBezTo>
                      <a:pt x="183" y="91"/>
                      <a:pt x="102" y="41"/>
                      <a:pt x="17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7"/>
              <p:cNvSpPr/>
              <p:nvPr/>
            </p:nvSpPr>
            <p:spPr>
              <a:xfrm>
                <a:off x="576300" y="1965800"/>
                <a:ext cx="90300" cy="202750"/>
              </a:xfrm>
              <a:custGeom>
                <a:avLst/>
                <a:gdLst/>
                <a:ahLst/>
                <a:cxnLst/>
                <a:rect l="l" t="t" r="r" b="b"/>
                <a:pathLst>
                  <a:path w="3612" h="8110" extrusionOk="0">
                    <a:moveTo>
                      <a:pt x="3532" y="1"/>
                    </a:moveTo>
                    <a:cubicBezTo>
                      <a:pt x="3529" y="1"/>
                      <a:pt x="3526" y="2"/>
                      <a:pt x="3523" y="4"/>
                    </a:cubicBezTo>
                    <a:cubicBezTo>
                      <a:pt x="3202" y="234"/>
                      <a:pt x="2844" y="369"/>
                      <a:pt x="2485" y="523"/>
                    </a:cubicBezTo>
                    <a:cubicBezTo>
                      <a:pt x="2570" y="375"/>
                      <a:pt x="2649" y="225"/>
                      <a:pt x="2731" y="77"/>
                    </a:cubicBezTo>
                    <a:cubicBezTo>
                      <a:pt x="2746" y="47"/>
                      <a:pt x="2722" y="16"/>
                      <a:pt x="2696" y="16"/>
                    </a:cubicBezTo>
                    <a:cubicBezTo>
                      <a:pt x="2686" y="16"/>
                      <a:pt x="2676" y="21"/>
                      <a:pt x="2668" y="33"/>
                    </a:cubicBezTo>
                    <a:cubicBezTo>
                      <a:pt x="2347" y="495"/>
                      <a:pt x="2061" y="979"/>
                      <a:pt x="1806" y="1479"/>
                    </a:cubicBezTo>
                    <a:cubicBezTo>
                      <a:pt x="1740" y="1039"/>
                      <a:pt x="1721" y="599"/>
                      <a:pt x="1743" y="155"/>
                    </a:cubicBezTo>
                    <a:cubicBezTo>
                      <a:pt x="1743" y="149"/>
                      <a:pt x="1743" y="146"/>
                      <a:pt x="1740" y="143"/>
                    </a:cubicBezTo>
                    <a:cubicBezTo>
                      <a:pt x="1734" y="143"/>
                      <a:pt x="1730" y="143"/>
                      <a:pt x="1727" y="146"/>
                    </a:cubicBezTo>
                    <a:lnTo>
                      <a:pt x="1727" y="149"/>
                    </a:lnTo>
                    <a:cubicBezTo>
                      <a:pt x="1652" y="633"/>
                      <a:pt x="1655" y="1124"/>
                      <a:pt x="1743" y="1605"/>
                    </a:cubicBezTo>
                    <a:cubicBezTo>
                      <a:pt x="1529" y="2030"/>
                      <a:pt x="1337" y="2461"/>
                      <a:pt x="1164" y="2901"/>
                    </a:cubicBezTo>
                    <a:cubicBezTo>
                      <a:pt x="1095" y="2640"/>
                      <a:pt x="1007" y="2379"/>
                      <a:pt x="944" y="2112"/>
                    </a:cubicBezTo>
                    <a:cubicBezTo>
                      <a:pt x="850" y="1731"/>
                      <a:pt x="822" y="1338"/>
                      <a:pt x="853" y="945"/>
                    </a:cubicBezTo>
                    <a:cubicBezTo>
                      <a:pt x="853" y="942"/>
                      <a:pt x="850" y="935"/>
                      <a:pt x="847" y="935"/>
                    </a:cubicBezTo>
                    <a:cubicBezTo>
                      <a:pt x="844" y="935"/>
                      <a:pt x="837" y="942"/>
                      <a:pt x="837" y="945"/>
                    </a:cubicBezTo>
                    <a:cubicBezTo>
                      <a:pt x="733" y="1668"/>
                      <a:pt x="818" y="2407"/>
                      <a:pt x="1095" y="3087"/>
                    </a:cubicBezTo>
                    <a:cubicBezTo>
                      <a:pt x="991" y="3351"/>
                      <a:pt x="897" y="3618"/>
                      <a:pt x="806" y="3886"/>
                    </a:cubicBezTo>
                    <a:cubicBezTo>
                      <a:pt x="350" y="5241"/>
                      <a:pt x="79" y="6656"/>
                      <a:pt x="1" y="8088"/>
                    </a:cubicBezTo>
                    <a:cubicBezTo>
                      <a:pt x="1" y="8103"/>
                      <a:pt x="13" y="8110"/>
                      <a:pt x="29" y="8110"/>
                    </a:cubicBezTo>
                    <a:cubicBezTo>
                      <a:pt x="42" y="8110"/>
                      <a:pt x="48" y="8103"/>
                      <a:pt x="51" y="8091"/>
                    </a:cubicBezTo>
                    <a:cubicBezTo>
                      <a:pt x="208" y="6682"/>
                      <a:pt x="513" y="5288"/>
                      <a:pt x="957" y="3936"/>
                    </a:cubicBezTo>
                    <a:cubicBezTo>
                      <a:pt x="1136" y="3407"/>
                      <a:pt x="1334" y="2895"/>
                      <a:pt x="1554" y="2392"/>
                    </a:cubicBezTo>
                    <a:cubicBezTo>
                      <a:pt x="1913" y="2285"/>
                      <a:pt x="2275" y="2143"/>
                      <a:pt x="2621" y="2020"/>
                    </a:cubicBezTo>
                    <a:cubicBezTo>
                      <a:pt x="2970" y="1898"/>
                      <a:pt x="3316" y="1766"/>
                      <a:pt x="3605" y="1542"/>
                    </a:cubicBezTo>
                    <a:cubicBezTo>
                      <a:pt x="3611" y="1536"/>
                      <a:pt x="3611" y="1530"/>
                      <a:pt x="3605" y="1520"/>
                    </a:cubicBezTo>
                    <a:lnTo>
                      <a:pt x="3596" y="1523"/>
                    </a:lnTo>
                    <a:cubicBezTo>
                      <a:pt x="3215" y="1706"/>
                      <a:pt x="2816" y="1863"/>
                      <a:pt x="2407" y="1989"/>
                    </a:cubicBezTo>
                    <a:cubicBezTo>
                      <a:pt x="2136" y="2064"/>
                      <a:pt x="1869" y="2159"/>
                      <a:pt x="1614" y="2278"/>
                    </a:cubicBezTo>
                    <a:cubicBezTo>
                      <a:pt x="1869" y="1706"/>
                      <a:pt x="2152" y="1149"/>
                      <a:pt x="2448" y="596"/>
                    </a:cubicBezTo>
                    <a:cubicBezTo>
                      <a:pt x="2838" y="479"/>
                      <a:pt x="3250" y="303"/>
                      <a:pt x="3545" y="30"/>
                    </a:cubicBezTo>
                    <a:cubicBezTo>
                      <a:pt x="3552" y="20"/>
                      <a:pt x="3552" y="7"/>
                      <a:pt x="3545" y="4"/>
                    </a:cubicBezTo>
                    <a:cubicBezTo>
                      <a:pt x="3542" y="3"/>
                      <a:pt x="3537" y="1"/>
                      <a:pt x="35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7"/>
              <p:cNvSpPr/>
              <p:nvPr/>
            </p:nvSpPr>
            <p:spPr>
              <a:xfrm>
                <a:off x="652575" y="1989550"/>
                <a:ext cx="283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483" extrusionOk="0">
                    <a:moveTo>
                      <a:pt x="1114" y="1"/>
                    </a:moveTo>
                    <a:cubicBezTo>
                      <a:pt x="1113" y="1"/>
                      <a:pt x="1112" y="1"/>
                      <a:pt x="1111" y="1"/>
                    </a:cubicBezTo>
                    <a:cubicBezTo>
                      <a:pt x="740" y="136"/>
                      <a:pt x="390" y="322"/>
                      <a:pt x="16" y="451"/>
                    </a:cubicBezTo>
                    <a:cubicBezTo>
                      <a:pt x="0" y="457"/>
                      <a:pt x="10" y="482"/>
                      <a:pt x="29" y="482"/>
                    </a:cubicBezTo>
                    <a:cubicBezTo>
                      <a:pt x="419" y="397"/>
                      <a:pt x="809" y="281"/>
                      <a:pt x="1126" y="20"/>
                    </a:cubicBezTo>
                    <a:cubicBezTo>
                      <a:pt x="1132" y="14"/>
                      <a:pt x="1125" y="1"/>
                      <a:pt x="11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7"/>
              <p:cNvSpPr/>
              <p:nvPr/>
            </p:nvSpPr>
            <p:spPr>
              <a:xfrm>
                <a:off x="599425" y="1969200"/>
                <a:ext cx="51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075" extrusionOk="0">
                    <a:moveTo>
                      <a:pt x="186" y="1"/>
                    </a:moveTo>
                    <a:cubicBezTo>
                      <a:pt x="181" y="1"/>
                      <a:pt x="177" y="3"/>
                      <a:pt x="173" y="10"/>
                    </a:cubicBezTo>
                    <a:cubicBezTo>
                      <a:pt x="73" y="353"/>
                      <a:pt x="0" y="714"/>
                      <a:pt x="104" y="1064"/>
                    </a:cubicBezTo>
                    <a:cubicBezTo>
                      <a:pt x="106" y="1070"/>
                      <a:pt x="112" y="1074"/>
                      <a:pt x="118" y="1074"/>
                    </a:cubicBezTo>
                    <a:cubicBezTo>
                      <a:pt x="123" y="1074"/>
                      <a:pt x="128" y="1071"/>
                      <a:pt x="129" y="1064"/>
                    </a:cubicBezTo>
                    <a:cubicBezTo>
                      <a:pt x="151" y="705"/>
                      <a:pt x="129" y="365"/>
                      <a:pt x="205" y="22"/>
                    </a:cubicBezTo>
                    <a:cubicBezTo>
                      <a:pt x="205" y="10"/>
                      <a:pt x="195" y="1"/>
                      <a:pt x="18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7"/>
              <p:cNvSpPr/>
              <p:nvPr/>
            </p:nvSpPr>
            <p:spPr>
              <a:xfrm>
                <a:off x="638425" y="1949700"/>
                <a:ext cx="5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604" extrusionOk="0">
                    <a:moveTo>
                      <a:pt x="202" y="0"/>
                    </a:moveTo>
                    <a:cubicBezTo>
                      <a:pt x="195" y="0"/>
                      <a:pt x="186" y="4"/>
                      <a:pt x="180" y="7"/>
                    </a:cubicBezTo>
                    <a:cubicBezTo>
                      <a:pt x="60" y="177"/>
                      <a:pt x="0" y="381"/>
                      <a:pt x="16" y="589"/>
                    </a:cubicBezTo>
                    <a:cubicBezTo>
                      <a:pt x="16" y="596"/>
                      <a:pt x="25" y="603"/>
                      <a:pt x="32" y="603"/>
                    </a:cubicBezTo>
                    <a:cubicBezTo>
                      <a:pt x="36" y="603"/>
                      <a:pt x="40" y="601"/>
                      <a:pt x="41" y="595"/>
                    </a:cubicBezTo>
                    <a:cubicBezTo>
                      <a:pt x="88" y="397"/>
                      <a:pt x="164" y="221"/>
                      <a:pt x="221" y="32"/>
                    </a:cubicBezTo>
                    <a:cubicBezTo>
                      <a:pt x="227" y="19"/>
                      <a:pt x="217" y="4"/>
                      <a:pt x="2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7"/>
              <p:cNvSpPr/>
              <p:nvPr/>
            </p:nvSpPr>
            <p:spPr>
              <a:xfrm>
                <a:off x="474875" y="2047750"/>
                <a:ext cx="116400" cy="124925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997" extrusionOk="0">
                    <a:moveTo>
                      <a:pt x="281" y="0"/>
                    </a:moveTo>
                    <a:cubicBezTo>
                      <a:pt x="272" y="0"/>
                      <a:pt x="262" y="17"/>
                      <a:pt x="274" y="26"/>
                    </a:cubicBezTo>
                    <a:cubicBezTo>
                      <a:pt x="393" y="111"/>
                      <a:pt x="526" y="186"/>
                      <a:pt x="642" y="284"/>
                    </a:cubicBezTo>
                    <a:cubicBezTo>
                      <a:pt x="721" y="356"/>
                      <a:pt x="796" y="425"/>
                      <a:pt x="865" y="504"/>
                    </a:cubicBezTo>
                    <a:cubicBezTo>
                      <a:pt x="595" y="419"/>
                      <a:pt x="315" y="340"/>
                      <a:pt x="47" y="268"/>
                    </a:cubicBezTo>
                    <a:cubicBezTo>
                      <a:pt x="42" y="267"/>
                      <a:pt x="38" y="266"/>
                      <a:pt x="34" y="266"/>
                    </a:cubicBezTo>
                    <a:cubicBezTo>
                      <a:pt x="1" y="266"/>
                      <a:pt x="7" y="297"/>
                      <a:pt x="57" y="299"/>
                    </a:cubicBezTo>
                    <a:cubicBezTo>
                      <a:pt x="566" y="497"/>
                      <a:pt x="1082" y="658"/>
                      <a:pt x="1592" y="856"/>
                    </a:cubicBezTo>
                    <a:cubicBezTo>
                      <a:pt x="1256" y="872"/>
                      <a:pt x="924" y="955"/>
                      <a:pt x="589" y="955"/>
                    </a:cubicBezTo>
                    <a:cubicBezTo>
                      <a:pt x="460" y="955"/>
                      <a:pt x="330" y="943"/>
                      <a:pt x="198" y="909"/>
                    </a:cubicBezTo>
                    <a:cubicBezTo>
                      <a:pt x="196" y="909"/>
                      <a:pt x="194" y="908"/>
                      <a:pt x="192" y="908"/>
                    </a:cubicBezTo>
                    <a:cubicBezTo>
                      <a:pt x="186" y="908"/>
                      <a:pt x="183" y="912"/>
                      <a:pt x="183" y="919"/>
                    </a:cubicBezTo>
                    <a:cubicBezTo>
                      <a:pt x="176" y="925"/>
                      <a:pt x="183" y="935"/>
                      <a:pt x="189" y="935"/>
                    </a:cubicBezTo>
                    <a:cubicBezTo>
                      <a:pt x="366" y="993"/>
                      <a:pt x="547" y="1014"/>
                      <a:pt x="730" y="1014"/>
                    </a:cubicBezTo>
                    <a:cubicBezTo>
                      <a:pt x="1058" y="1014"/>
                      <a:pt x="1391" y="947"/>
                      <a:pt x="1714" y="906"/>
                    </a:cubicBezTo>
                    <a:lnTo>
                      <a:pt x="1787" y="938"/>
                    </a:lnTo>
                    <a:cubicBezTo>
                      <a:pt x="2215" y="1104"/>
                      <a:pt x="2608" y="1356"/>
                      <a:pt x="2947" y="1677"/>
                    </a:cubicBezTo>
                    <a:cubicBezTo>
                      <a:pt x="2787" y="1643"/>
                      <a:pt x="2625" y="1631"/>
                      <a:pt x="2462" y="1631"/>
                    </a:cubicBezTo>
                    <a:cubicBezTo>
                      <a:pt x="2070" y="1631"/>
                      <a:pt x="1674" y="1700"/>
                      <a:pt x="1280" y="1700"/>
                    </a:cubicBezTo>
                    <a:cubicBezTo>
                      <a:pt x="1035" y="1700"/>
                      <a:pt x="791" y="1673"/>
                      <a:pt x="551" y="1586"/>
                    </a:cubicBezTo>
                    <a:cubicBezTo>
                      <a:pt x="550" y="1586"/>
                      <a:pt x="550" y="1585"/>
                      <a:pt x="549" y="1585"/>
                    </a:cubicBezTo>
                    <a:cubicBezTo>
                      <a:pt x="540" y="1585"/>
                      <a:pt x="526" y="1608"/>
                      <a:pt x="541" y="1617"/>
                    </a:cubicBezTo>
                    <a:cubicBezTo>
                      <a:pt x="790" y="1755"/>
                      <a:pt x="1079" y="1794"/>
                      <a:pt x="1363" y="1794"/>
                    </a:cubicBezTo>
                    <a:cubicBezTo>
                      <a:pt x="1482" y="1794"/>
                      <a:pt x="1600" y="1787"/>
                      <a:pt x="1714" y="1778"/>
                    </a:cubicBezTo>
                    <a:cubicBezTo>
                      <a:pt x="1957" y="1759"/>
                      <a:pt x="2192" y="1724"/>
                      <a:pt x="2428" y="1724"/>
                    </a:cubicBezTo>
                    <a:cubicBezTo>
                      <a:pt x="2633" y="1724"/>
                      <a:pt x="2831" y="1740"/>
                      <a:pt x="3035" y="1765"/>
                    </a:cubicBezTo>
                    <a:cubicBezTo>
                      <a:pt x="3092" y="1825"/>
                      <a:pt x="3145" y="1885"/>
                      <a:pt x="3199" y="1947"/>
                    </a:cubicBezTo>
                    <a:cubicBezTo>
                      <a:pt x="3932" y="2812"/>
                      <a:pt x="4419" y="3863"/>
                      <a:pt x="4608" y="4979"/>
                    </a:cubicBezTo>
                    <a:cubicBezTo>
                      <a:pt x="4611" y="4991"/>
                      <a:pt x="4619" y="4996"/>
                      <a:pt x="4629" y="4996"/>
                    </a:cubicBezTo>
                    <a:cubicBezTo>
                      <a:pt x="4641" y="4996"/>
                      <a:pt x="4655" y="4986"/>
                      <a:pt x="4655" y="4970"/>
                    </a:cubicBezTo>
                    <a:cubicBezTo>
                      <a:pt x="4652" y="3831"/>
                      <a:pt x="4070" y="2715"/>
                      <a:pt x="3331" y="1872"/>
                    </a:cubicBezTo>
                    <a:cubicBezTo>
                      <a:pt x="3142" y="1661"/>
                      <a:pt x="2928" y="1466"/>
                      <a:pt x="2699" y="1299"/>
                    </a:cubicBezTo>
                    <a:cubicBezTo>
                      <a:pt x="2554" y="878"/>
                      <a:pt x="2233" y="532"/>
                      <a:pt x="1825" y="356"/>
                    </a:cubicBezTo>
                    <a:cubicBezTo>
                      <a:pt x="1822" y="352"/>
                      <a:pt x="1818" y="350"/>
                      <a:pt x="1814" y="350"/>
                    </a:cubicBezTo>
                    <a:cubicBezTo>
                      <a:pt x="1809" y="350"/>
                      <a:pt x="1804" y="354"/>
                      <a:pt x="1802" y="359"/>
                    </a:cubicBezTo>
                    <a:cubicBezTo>
                      <a:pt x="1793" y="369"/>
                      <a:pt x="1799" y="378"/>
                      <a:pt x="1806" y="384"/>
                    </a:cubicBezTo>
                    <a:cubicBezTo>
                      <a:pt x="1997" y="519"/>
                      <a:pt x="2199" y="626"/>
                      <a:pt x="2350" y="818"/>
                    </a:cubicBezTo>
                    <a:cubicBezTo>
                      <a:pt x="2438" y="950"/>
                      <a:pt x="2513" y="1082"/>
                      <a:pt x="2579" y="1224"/>
                    </a:cubicBezTo>
                    <a:cubicBezTo>
                      <a:pt x="2375" y="1092"/>
                      <a:pt x="2164" y="976"/>
                      <a:pt x="1941" y="887"/>
                    </a:cubicBezTo>
                    <a:cubicBezTo>
                      <a:pt x="1617" y="755"/>
                      <a:pt x="1280" y="633"/>
                      <a:pt x="941" y="523"/>
                    </a:cubicBezTo>
                    <a:cubicBezTo>
                      <a:pt x="777" y="293"/>
                      <a:pt x="548" y="111"/>
                      <a:pt x="283" y="1"/>
                    </a:cubicBezTo>
                    <a:cubicBezTo>
                      <a:pt x="283" y="0"/>
                      <a:pt x="282" y="0"/>
                      <a:pt x="28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7"/>
              <p:cNvSpPr/>
              <p:nvPr/>
            </p:nvSpPr>
            <p:spPr>
              <a:xfrm>
                <a:off x="470000" y="2066850"/>
                <a:ext cx="1897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759" h="93" extrusionOk="0">
                    <a:moveTo>
                      <a:pt x="19" y="1"/>
                    </a:moveTo>
                    <a:cubicBezTo>
                      <a:pt x="7" y="1"/>
                      <a:pt x="0" y="17"/>
                      <a:pt x="13" y="20"/>
                    </a:cubicBezTo>
                    <a:cubicBezTo>
                      <a:pt x="164" y="67"/>
                      <a:pt x="321" y="93"/>
                      <a:pt x="478" y="93"/>
                    </a:cubicBezTo>
                    <a:cubicBezTo>
                      <a:pt x="569" y="93"/>
                      <a:pt x="661" y="84"/>
                      <a:pt x="752" y="67"/>
                    </a:cubicBezTo>
                    <a:cubicBezTo>
                      <a:pt x="758" y="64"/>
                      <a:pt x="755" y="54"/>
                      <a:pt x="752" y="54"/>
                    </a:cubicBezTo>
                    <a:cubicBezTo>
                      <a:pt x="507" y="51"/>
                      <a:pt x="264" y="32"/>
                      <a:pt x="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7"/>
              <p:cNvSpPr/>
              <p:nvPr/>
            </p:nvSpPr>
            <p:spPr>
              <a:xfrm>
                <a:off x="510975" y="2054750"/>
                <a:ext cx="101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280" extrusionOk="0">
                    <a:moveTo>
                      <a:pt x="32" y="0"/>
                    </a:moveTo>
                    <a:cubicBezTo>
                      <a:pt x="14" y="0"/>
                      <a:pt x="0" y="26"/>
                      <a:pt x="3" y="32"/>
                    </a:cubicBezTo>
                    <a:cubicBezTo>
                      <a:pt x="63" y="76"/>
                      <a:pt x="123" y="111"/>
                      <a:pt x="186" y="145"/>
                    </a:cubicBezTo>
                    <a:cubicBezTo>
                      <a:pt x="248" y="186"/>
                      <a:pt x="311" y="233"/>
                      <a:pt x="374" y="277"/>
                    </a:cubicBezTo>
                    <a:cubicBezTo>
                      <a:pt x="377" y="279"/>
                      <a:pt x="380" y="280"/>
                      <a:pt x="383" y="280"/>
                    </a:cubicBezTo>
                    <a:cubicBezTo>
                      <a:pt x="397" y="280"/>
                      <a:pt x="404" y="263"/>
                      <a:pt x="393" y="252"/>
                    </a:cubicBezTo>
                    <a:cubicBezTo>
                      <a:pt x="292" y="145"/>
                      <a:pt x="170" y="63"/>
                      <a:pt x="35" y="0"/>
                    </a:cubicBezTo>
                    <a:cubicBezTo>
                      <a:pt x="34" y="0"/>
                      <a:pt x="33" y="0"/>
                      <a:pt x="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7"/>
              <p:cNvSpPr/>
              <p:nvPr/>
            </p:nvSpPr>
            <p:spPr>
              <a:xfrm>
                <a:off x="568125" y="2064025"/>
                <a:ext cx="107750" cy="112250"/>
              </a:xfrm>
              <a:custGeom>
                <a:avLst/>
                <a:gdLst/>
                <a:ahLst/>
                <a:cxnLst/>
                <a:rect l="l" t="t" r="r" b="b"/>
                <a:pathLst>
                  <a:path w="4310" h="4490" extrusionOk="0">
                    <a:moveTo>
                      <a:pt x="3904" y="1"/>
                    </a:moveTo>
                    <a:cubicBezTo>
                      <a:pt x="3668" y="126"/>
                      <a:pt x="3479" y="318"/>
                      <a:pt x="3353" y="551"/>
                    </a:cubicBezTo>
                    <a:cubicBezTo>
                      <a:pt x="3001" y="680"/>
                      <a:pt x="2661" y="834"/>
                      <a:pt x="2331" y="1013"/>
                    </a:cubicBezTo>
                    <a:cubicBezTo>
                      <a:pt x="2526" y="740"/>
                      <a:pt x="2762" y="491"/>
                      <a:pt x="3023" y="284"/>
                    </a:cubicBezTo>
                    <a:cubicBezTo>
                      <a:pt x="3036" y="273"/>
                      <a:pt x="3028" y="252"/>
                      <a:pt x="3015" y="252"/>
                    </a:cubicBezTo>
                    <a:cubicBezTo>
                      <a:pt x="3013" y="252"/>
                      <a:pt x="3010" y="253"/>
                      <a:pt x="3007" y="255"/>
                    </a:cubicBezTo>
                    <a:cubicBezTo>
                      <a:pt x="2677" y="472"/>
                      <a:pt x="2394" y="759"/>
                      <a:pt x="2180" y="1095"/>
                    </a:cubicBezTo>
                    <a:cubicBezTo>
                      <a:pt x="1885" y="1268"/>
                      <a:pt x="1614" y="1479"/>
                      <a:pt x="1366" y="1718"/>
                    </a:cubicBezTo>
                    <a:cubicBezTo>
                      <a:pt x="658" y="2416"/>
                      <a:pt x="170" y="3495"/>
                      <a:pt x="7" y="4467"/>
                    </a:cubicBezTo>
                    <a:cubicBezTo>
                      <a:pt x="1" y="4476"/>
                      <a:pt x="10" y="4486"/>
                      <a:pt x="16" y="4489"/>
                    </a:cubicBezTo>
                    <a:cubicBezTo>
                      <a:pt x="18" y="4489"/>
                      <a:pt x="21" y="4490"/>
                      <a:pt x="23" y="4490"/>
                    </a:cubicBezTo>
                    <a:cubicBezTo>
                      <a:pt x="32" y="4490"/>
                      <a:pt x="39" y="4484"/>
                      <a:pt x="41" y="4476"/>
                    </a:cubicBezTo>
                    <a:cubicBezTo>
                      <a:pt x="233" y="3982"/>
                      <a:pt x="359" y="3476"/>
                      <a:pt x="595" y="2995"/>
                    </a:cubicBezTo>
                    <a:cubicBezTo>
                      <a:pt x="809" y="2551"/>
                      <a:pt x="1095" y="2146"/>
                      <a:pt x="1444" y="1797"/>
                    </a:cubicBezTo>
                    <a:cubicBezTo>
                      <a:pt x="1627" y="1624"/>
                      <a:pt x="1822" y="1463"/>
                      <a:pt x="2032" y="1322"/>
                    </a:cubicBezTo>
                    <a:cubicBezTo>
                      <a:pt x="2102" y="1313"/>
                      <a:pt x="2171" y="1309"/>
                      <a:pt x="2240" y="1309"/>
                    </a:cubicBezTo>
                    <a:cubicBezTo>
                      <a:pt x="2632" y="1309"/>
                      <a:pt x="3016" y="1433"/>
                      <a:pt x="3411" y="1433"/>
                    </a:cubicBezTo>
                    <a:cubicBezTo>
                      <a:pt x="3503" y="1433"/>
                      <a:pt x="3596" y="1426"/>
                      <a:pt x="3690" y="1410"/>
                    </a:cubicBezTo>
                    <a:cubicBezTo>
                      <a:pt x="3706" y="1406"/>
                      <a:pt x="3702" y="1388"/>
                      <a:pt x="3690" y="1388"/>
                    </a:cubicBezTo>
                    <a:cubicBezTo>
                      <a:pt x="3360" y="1388"/>
                      <a:pt x="3033" y="1353"/>
                      <a:pt x="2715" y="1278"/>
                    </a:cubicBezTo>
                    <a:cubicBezTo>
                      <a:pt x="2579" y="1245"/>
                      <a:pt x="2439" y="1228"/>
                      <a:pt x="2301" y="1228"/>
                    </a:cubicBezTo>
                    <a:cubicBezTo>
                      <a:pt x="2254" y="1228"/>
                      <a:pt x="2207" y="1230"/>
                      <a:pt x="2161" y="1234"/>
                    </a:cubicBezTo>
                    <a:cubicBezTo>
                      <a:pt x="2385" y="1092"/>
                      <a:pt x="2611" y="963"/>
                      <a:pt x="2847" y="850"/>
                    </a:cubicBezTo>
                    <a:cubicBezTo>
                      <a:pt x="3072" y="909"/>
                      <a:pt x="3301" y="938"/>
                      <a:pt x="3529" y="938"/>
                    </a:cubicBezTo>
                    <a:cubicBezTo>
                      <a:pt x="3787" y="938"/>
                      <a:pt x="4044" y="901"/>
                      <a:pt x="4294" y="828"/>
                    </a:cubicBezTo>
                    <a:cubicBezTo>
                      <a:pt x="4309" y="825"/>
                      <a:pt x="4303" y="809"/>
                      <a:pt x="4291" y="809"/>
                    </a:cubicBezTo>
                    <a:cubicBezTo>
                      <a:pt x="4064" y="845"/>
                      <a:pt x="3836" y="863"/>
                      <a:pt x="3608" y="863"/>
                    </a:cubicBezTo>
                    <a:cubicBezTo>
                      <a:pt x="3380" y="863"/>
                      <a:pt x="3152" y="845"/>
                      <a:pt x="2926" y="809"/>
                    </a:cubicBezTo>
                    <a:cubicBezTo>
                      <a:pt x="3297" y="633"/>
                      <a:pt x="3677" y="479"/>
                      <a:pt x="4052" y="334"/>
                    </a:cubicBezTo>
                    <a:cubicBezTo>
                      <a:pt x="4069" y="331"/>
                      <a:pt x="4065" y="305"/>
                      <a:pt x="4050" y="305"/>
                    </a:cubicBezTo>
                    <a:cubicBezTo>
                      <a:pt x="4049" y="305"/>
                      <a:pt x="4047" y="305"/>
                      <a:pt x="4045" y="306"/>
                    </a:cubicBezTo>
                    <a:cubicBezTo>
                      <a:pt x="3831" y="378"/>
                      <a:pt x="3624" y="447"/>
                      <a:pt x="3416" y="526"/>
                    </a:cubicBezTo>
                    <a:cubicBezTo>
                      <a:pt x="3548" y="331"/>
                      <a:pt x="3718" y="152"/>
                      <a:pt x="3910" y="7"/>
                    </a:cubicBezTo>
                    <a:cubicBezTo>
                      <a:pt x="3913" y="4"/>
                      <a:pt x="3907" y="1"/>
                      <a:pt x="39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7"/>
              <p:cNvSpPr/>
              <p:nvPr/>
            </p:nvSpPr>
            <p:spPr>
              <a:xfrm>
                <a:off x="644950" y="2065750"/>
                <a:ext cx="797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15" extrusionOk="0">
                    <a:moveTo>
                      <a:pt x="309" y="1"/>
                    </a:moveTo>
                    <a:cubicBezTo>
                      <a:pt x="249" y="32"/>
                      <a:pt x="192" y="76"/>
                      <a:pt x="145" y="127"/>
                    </a:cubicBezTo>
                    <a:cubicBezTo>
                      <a:pt x="85" y="177"/>
                      <a:pt x="35" y="240"/>
                      <a:pt x="0" y="309"/>
                    </a:cubicBezTo>
                    <a:lnTo>
                      <a:pt x="0" y="312"/>
                    </a:lnTo>
                    <a:cubicBezTo>
                      <a:pt x="2" y="314"/>
                      <a:pt x="4" y="315"/>
                      <a:pt x="5" y="315"/>
                    </a:cubicBezTo>
                    <a:cubicBezTo>
                      <a:pt x="7" y="315"/>
                      <a:pt x="8" y="314"/>
                      <a:pt x="10" y="312"/>
                    </a:cubicBezTo>
                    <a:cubicBezTo>
                      <a:pt x="63" y="259"/>
                      <a:pt x="101" y="202"/>
                      <a:pt x="151" y="152"/>
                    </a:cubicBezTo>
                    <a:cubicBezTo>
                      <a:pt x="205" y="98"/>
                      <a:pt x="268" y="61"/>
                      <a:pt x="315" y="10"/>
                    </a:cubicBezTo>
                    <a:cubicBezTo>
                      <a:pt x="318" y="4"/>
                      <a:pt x="318" y="1"/>
                      <a:pt x="3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7"/>
              <p:cNvSpPr/>
              <p:nvPr/>
            </p:nvSpPr>
            <p:spPr>
              <a:xfrm>
                <a:off x="667825" y="2078225"/>
                <a:ext cx="1347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40" extrusionOk="0">
                    <a:moveTo>
                      <a:pt x="528" y="1"/>
                    </a:moveTo>
                    <a:cubicBezTo>
                      <a:pt x="526" y="1"/>
                      <a:pt x="525" y="1"/>
                      <a:pt x="523" y="2"/>
                    </a:cubicBezTo>
                    <a:cubicBezTo>
                      <a:pt x="441" y="30"/>
                      <a:pt x="359" y="55"/>
                      <a:pt x="271" y="77"/>
                    </a:cubicBezTo>
                    <a:cubicBezTo>
                      <a:pt x="189" y="93"/>
                      <a:pt x="98" y="93"/>
                      <a:pt x="16" y="112"/>
                    </a:cubicBezTo>
                    <a:cubicBezTo>
                      <a:pt x="15" y="111"/>
                      <a:pt x="14" y="111"/>
                      <a:pt x="13" y="111"/>
                    </a:cubicBezTo>
                    <a:cubicBezTo>
                      <a:pt x="7" y="111"/>
                      <a:pt x="1" y="117"/>
                      <a:pt x="1" y="125"/>
                    </a:cubicBezTo>
                    <a:cubicBezTo>
                      <a:pt x="1" y="131"/>
                      <a:pt x="10" y="134"/>
                      <a:pt x="16" y="134"/>
                    </a:cubicBezTo>
                    <a:cubicBezTo>
                      <a:pt x="47" y="138"/>
                      <a:pt x="78" y="140"/>
                      <a:pt x="109" y="140"/>
                    </a:cubicBezTo>
                    <a:cubicBezTo>
                      <a:pt x="259" y="140"/>
                      <a:pt x="404" y="96"/>
                      <a:pt x="532" y="18"/>
                    </a:cubicBezTo>
                    <a:cubicBezTo>
                      <a:pt x="535" y="18"/>
                      <a:pt x="538" y="8"/>
                      <a:pt x="535" y="5"/>
                    </a:cubicBezTo>
                    <a:cubicBezTo>
                      <a:pt x="535" y="3"/>
                      <a:pt x="532" y="1"/>
                      <a:pt x="5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8" name="Google Shape;578;p17"/>
            <p:cNvSpPr/>
            <p:nvPr/>
          </p:nvSpPr>
          <p:spPr>
            <a:xfrm>
              <a:off x="544150" y="2145650"/>
              <a:ext cx="74000" cy="91950"/>
            </a:xfrm>
            <a:custGeom>
              <a:avLst/>
              <a:gdLst/>
              <a:ahLst/>
              <a:cxnLst/>
              <a:rect l="l" t="t" r="r" b="b"/>
              <a:pathLst>
                <a:path w="2960" h="3678" extrusionOk="0">
                  <a:moveTo>
                    <a:pt x="0" y="0"/>
                  </a:moveTo>
                  <a:lnTo>
                    <a:pt x="76" y="840"/>
                  </a:lnTo>
                  <a:lnTo>
                    <a:pt x="327" y="3677"/>
                  </a:lnTo>
                  <a:lnTo>
                    <a:pt x="2554" y="3677"/>
                  </a:lnTo>
                  <a:lnTo>
                    <a:pt x="2866" y="840"/>
                  </a:lnTo>
                  <a:lnTo>
                    <a:pt x="29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7"/>
            <p:cNvSpPr/>
            <p:nvPr/>
          </p:nvSpPr>
          <p:spPr>
            <a:xfrm>
              <a:off x="545625" y="2145650"/>
              <a:ext cx="71050" cy="20225"/>
            </a:xfrm>
            <a:custGeom>
              <a:avLst/>
              <a:gdLst/>
              <a:ahLst/>
              <a:cxnLst/>
              <a:rect l="l" t="t" r="r" b="b"/>
              <a:pathLst>
                <a:path w="2842" h="809" extrusionOk="0">
                  <a:moveTo>
                    <a:pt x="1" y="0"/>
                  </a:moveTo>
                  <a:lnTo>
                    <a:pt x="73" y="809"/>
                  </a:lnTo>
                  <a:lnTo>
                    <a:pt x="2750" y="809"/>
                  </a:lnTo>
                  <a:lnTo>
                    <a:pt x="2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7"/>
            <p:cNvSpPr/>
            <p:nvPr/>
          </p:nvSpPr>
          <p:spPr>
            <a:xfrm>
              <a:off x="538000" y="2138875"/>
              <a:ext cx="85275" cy="18050"/>
            </a:xfrm>
            <a:custGeom>
              <a:avLst/>
              <a:gdLst/>
              <a:ahLst/>
              <a:cxnLst/>
              <a:rect l="l" t="t" r="r" b="b"/>
              <a:pathLst>
                <a:path w="3411" h="722" extrusionOk="0">
                  <a:moveTo>
                    <a:pt x="1" y="1"/>
                  </a:moveTo>
                  <a:lnTo>
                    <a:pt x="1" y="721"/>
                  </a:lnTo>
                  <a:lnTo>
                    <a:pt x="3410" y="721"/>
                  </a:lnTo>
                  <a:lnTo>
                    <a:pt x="3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2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18"/>
          <p:cNvGrpSpPr/>
          <p:nvPr/>
        </p:nvGrpSpPr>
        <p:grpSpPr>
          <a:xfrm>
            <a:off x="262200" y="262350"/>
            <a:ext cx="8617488" cy="4618794"/>
            <a:chOff x="266600" y="258700"/>
            <a:chExt cx="8617488" cy="4618794"/>
          </a:xfrm>
        </p:grpSpPr>
        <p:sp>
          <p:nvSpPr>
            <p:cNvPr id="583" name="Google Shape;583;p18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8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8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8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8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8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8"/>
            <p:cNvSpPr/>
            <p:nvPr/>
          </p:nvSpPr>
          <p:spPr>
            <a:xfrm>
              <a:off x="26868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" name="Google Shape;595;p18"/>
          <p:cNvSpPr txBox="1">
            <a:spLocks noGrp="1"/>
          </p:cNvSpPr>
          <p:nvPr>
            <p:ph type="subTitle" idx="1"/>
          </p:nvPr>
        </p:nvSpPr>
        <p:spPr>
          <a:xfrm>
            <a:off x="724050" y="1189825"/>
            <a:ext cx="4551600" cy="328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01408"/>
              </a:buClr>
              <a:buSzPts val="1400"/>
              <a:buFont typeface="Open Sans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162F"/>
              </a:buClr>
              <a:buSzPts val="1400"/>
              <a:buFont typeface="Actor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162F"/>
              </a:buClr>
              <a:buSzPts val="1400"/>
              <a:buFont typeface="Actor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162F"/>
              </a:buClr>
              <a:buSzPts val="1400"/>
              <a:buFont typeface="Actor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162F"/>
              </a:buClr>
              <a:buSzPts val="1400"/>
              <a:buFont typeface="Actor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162F"/>
              </a:buClr>
              <a:buSzPts val="1400"/>
              <a:buFont typeface="Actor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162F"/>
              </a:buClr>
              <a:buSzPts val="1400"/>
              <a:buFont typeface="Actor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162F"/>
              </a:buClr>
              <a:buSzPts val="1400"/>
              <a:buFont typeface="Actor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162F"/>
              </a:buClr>
              <a:buSzPts val="1400"/>
              <a:buFont typeface="Actor"/>
              <a:buChar char="■"/>
              <a:defRPr/>
            </a:lvl9pPr>
          </a:lstStyle>
          <a:p>
            <a:endParaRPr/>
          </a:p>
        </p:txBody>
      </p:sp>
      <p:sp>
        <p:nvSpPr>
          <p:cNvPr id="596" name="Google Shape;596;p18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45516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97" name="Google Shape;597;p18"/>
          <p:cNvGrpSpPr/>
          <p:nvPr/>
        </p:nvGrpSpPr>
        <p:grpSpPr>
          <a:xfrm flipH="1">
            <a:off x="8519899" y="2571654"/>
            <a:ext cx="1118160" cy="635560"/>
            <a:chOff x="-674499" y="3224905"/>
            <a:chExt cx="601549" cy="341920"/>
          </a:xfrm>
        </p:grpSpPr>
        <p:sp>
          <p:nvSpPr>
            <p:cNvPr id="598" name="Google Shape;598;p18"/>
            <p:cNvSpPr/>
            <p:nvPr/>
          </p:nvSpPr>
          <p:spPr>
            <a:xfrm>
              <a:off x="-672050" y="3236225"/>
              <a:ext cx="599100" cy="3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9" name="Google Shape;599;p18"/>
            <p:cNvGrpSpPr/>
            <p:nvPr/>
          </p:nvGrpSpPr>
          <p:grpSpPr>
            <a:xfrm>
              <a:off x="-674499" y="3224905"/>
              <a:ext cx="598972" cy="330547"/>
              <a:chOff x="3072901" y="606093"/>
              <a:chExt cx="598972" cy="330547"/>
            </a:xfrm>
          </p:grpSpPr>
          <p:sp>
            <p:nvSpPr>
              <p:cNvPr id="600" name="Google Shape;600;p18"/>
              <p:cNvSpPr/>
              <p:nvPr/>
            </p:nvSpPr>
            <p:spPr>
              <a:xfrm>
                <a:off x="3072901" y="606093"/>
                <a:ext cx="598972" cy="330547"/>
              </a:xfrm>
              <a:custGeom>
                <a:avLst/>
                <a:gdLst/>
                <a:ahLst/>
                <a:cxnLst/>
                <a:rect l="l" t="t" r="r" b="b"/>
                <a:pathLst>
                  <a:path w="13007" h="7178" extrusionOk="0">
                    <a:moveTo>
                      <a:pt x="1" y="0"/>
                    </a:moveTo>
                    <a:lnTo>
                      <a:pt x="1" y="7159"/>
                    </a:lnTo>
                    <a:lnTo>
                      <a:pt x="1" y="7175"/>
                    </a:lnTo>
                    <a:lnTo>
                      <a:pt x="89" y="7175"/>
                    </a:lnTo>
                    <a:lnTo>
                      <a:pt x="89" y="95"/>
                    </a:lnTo>
                    <a:lnTo>
                      <a:pt x="13006" y="92"/>
                    </a:lnTo>
                    <a:lnTo>
                      <a:pt x="13006" y="0"/>
                    </a:lnTo>
                    <a:close/>
                    <a:moveTo>
                      <a:pt x="89" y="7175"/>
                    </a:moveTo>
                    <a:lnTo>
                      <a:pt x="89" y="7178"/>
                    </a:lnTo>
                    <a:lnTo>
                      <a:pt x="13006" y="7178"/>
                    </a:lnTo>
                    <a:lnTo>
                      <a:pt x="13006" y="717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8"/>
              <p:cNvSpPr/>
              <p:nvPr/>
            </p:nvSpPr>
            <p:spPr>
              <a:xfrm>
                <a:off x="3077690" y="610007"/>
                <a:ext cx="593124" cy="325620"/>
              </a:xfrm>
              <a:custGeom>
                <a:avLst/>
                <a:gdLst/>
                <a:ahLst/>
                <a:cxnLst/>
                <a:rect l="l" t="t" r="r" b="b"/>
                <a:pathLst>
                  <a:path w="12880" h="7071" extrusionOk="0">
                    <a:moveTo>
                      <a:pt x="0" y="0"/>
                    </a:moveTo>
                    <a:cubicBezTo>
                      <a:pt x="1060" y="607"/>
                      <a:pt x="2130" y="1205"/>
                      <a:pt x="3193" y="1802"/>
                    </a:cubicBezTo>
                    <a:lnTo>
                      <a:pt x="6404" y="3579"/>
                    </a:lnTo>
                    <a:lnTo>
                      <a:pt x="9631" y="5338"/>
                    </a:lnTo>
                    <a:lnTo>
                      <a:pt x="11251" y="6209"/>
                    </a:lnTo>
                    <a:lnTo>
                      <a:pt x="12880" y="7071"/>
                    </a:lnTo>
                    <a:lnTo>
                      <a:pt x="11285" y="6165"/>
                    </a:lnTo>
                    <a:lnTo>
                      <a:pt x="9688" y="5268"/>
                    </a:lnTo>
                    <a:lnTo>
                      <a:pt x="6473" y="3491"/>
                    </a:lnTo>
                    <a:lnTo>
                      <a:pt x="3246" y="1736"/>
                    </a:lnTo>
                    <a:cubicBezTo>
                      <a:pt x="2164" y="1155"/>
                      <a:pt x="1089" y="573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8"/>
              <p:cNvSpPr/>
              <p:nvPr/>
            </p:nvSpPr>
            <p:spPr>
              <a:xfrm>
                <a:off x="3077828" y="610007"/>
                <a:ext cx="593170" cy="325205"/>
              </a:xfrm>
              <a:custGeom>
                <a:avLst/>
                <a:gdLst/>
                <a:ahLst/>
                <a:cxnLst/>
                <a:rect l="l" t="t" r="r" b="b"/>
                <a:pathLst>
                  <a:path w="12881" h="7062" extrusionOk="0">
                    <a:moveTo>
                      <a:pt x="12880" y="0"/>
                    </a:moveTo>
                    <a:cubicBezTo>
                      <a:pt x="11795" y="573"/>
                      <a:pt x="10713" y="1155"/>
                      <a:pt x="9628" y="1730"/>
                    </a:cubicBezTo>
                    <a:lnTo>
                      <a:pt x="6401" y="3488"/>
                    </a:lnTo>
                    <a:lnTo>
                      <a:pt x="3190" y="5265"/>
                    </a:lnTo>
                    <a:lnTo>
                      <a:pt x="1589" y="6162"/>
                    </a:lnTo>
                    <a:lnTo>
                      <a:pt x="0" y="7061"/>
                    </a:lnTo>
                    <a:lnTo>
                      <a:pt x="1627" y="6203"/>
                    </a:lnTo>
                    <a:lnTo>
                      <a:pt x="3243" y="5328"/>
                    </a:lnTo>
                    <a:lnTo>
                      <a:pt x="6470" y="3570"/>
                    </a:lnTo>
                    <a:lnTo>
                      <a:pt x="9685" y="1793"/>
                    </a:lnTo>
                    <a:cubicBezTo>
                      <a:pt x="10754" y="1205"/>
                      <a:pt x="11823" y="607"/>
                      <a:pt x="128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3" name="Google Shape;603;p18"/>
          <p:cNvGrpSpPr/>
          <p:nvPr/>
        </p:nvGrpSpPr>
        <p:grpSpPr>
          <a:xfrm flipH="1">
            <a:off x="34981" y="4218166"/>
            <a:ext cx="556796" cy="990785"/>
            <a:chOff x="5081850" y="1981125"/>
            <a:chExt cx="168125" cy="299150"/>
          </a:xfrm>
        </p:grpSpPr>
        <p:sp>
          <p:nvSpPr>
            <p:cNvPr id="604" name="Google Shape;604;p18"/>
            <p:cNvSpPr/>
            <p:nvPr/>
          </p:nvSpPr>
          <p:spPr>
            <a:xfrm>
              <a:off x="5115175" y="1981125"/>
              <a:ext cx="90525" cy="43050"/>
            </a:xfrm>
            <a:custGeom>
              <a:avLst/>
              <a:gdLst/>
              <a:ahLst/>
              <a:cxnLst/>
              <a:rect l="l" t="t" r="r" b="b"/>
              <a:pathLst>
                <a:path w="3621" h="1722" extrusionOk="0">
                  <a:moveTo>
                    <a:pt x="2468" y="1"/>
                  </a:moveTo>
                  <a:cubicBezTo>
                    <a:pt x="2160" y="1"/>
                    <a:pt x="1887" y="335"/>
                    <a:pt x="1809" y="712"/>
                  </a:cubicBezTo>
                  <a:cubicBezTo>
                    <a:pt x="1731" y="334"/>
                    <a:pt x="1450" y="2"/>
                    <a:pt x="1145" y="2"/>
                  </a:cubicBezTo>
                  <a:cubicBezTo>
                    <a:pt x="1095" y="2"/>
                    <a:pt x="1045" y="11"/>
                    <a:pt x="994" y="30"/>
                  </a:cubicBezTo>
                  <a:cubicBezTo>
                    <a:pt x="639" y="162"/>
                    <a:pt x="1039" y="951"/>
                    <a:pt x="1057" y="983"/>
                  </a:cubicBezTo>
                  <a:cubicBezTo>
                    <a:pt x="1042" y="971"/>
                    <a:pt x="712" y="703"/>
                    <a:pt x="452" y="703"/>
                  </a:cubicBezTo>
                  <a:cubicBezTo>
                    <a:pt x="352" y="703"/>
                    <a:pt x="262" y="743"/>
                    <a:pt x="205" y="854"/>
                  </a:cubicBezTo>
                  <a:cubicBezTo>
                    <a:pt x="1" y="1250"/>
                    <a:pt x="1215" y="1722"/>
                    <a:pt x="1812" y="1722"/>
                  </a:cubicBezTo>
                  <a:cubicBezTo>
                    <a:pt x="2413" y="1722"/>
                    <a:pt x="3621" y="1244"/>
                    <a:pt x="3413" y="854"/>
                  </a:cubicBezTo>
                  <a:cubicBezTo>
                    <a:pt x="3357" y="747"/>
                    <a:pt x="3269" y="709"/>
                    <a:pt x="3170" y="709"/>
                  </a:cubicBezTo>
                  <a:cubicBezTo>
                    <a:pt x="2911" y="709"/>
                    <a:pt x="2579" y="971"/>
                    <a:pt x="2561" y="983"/>
                  </a:cubicBezTo>
                  <a:cubicBezTo>
                    <a:pt x="2580" y="958"/>
                    <a:pt x="2989" y="165"/>
                    <a:pt x="2624" y="30"/>
                  </a:cubicBezTo>
                  <a:cubicBezTo>
                    <a:pt x="2571" y="10"/>
                    <a:pt x="2519" y="1"/>
                    <a:pt x="2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8"/>
            <p:cNvSpPr/>
            <p:nvPr/>
          </p:nvSpPr>
          <p:spPr>
            <a:xfrm>
              <a:off x="5081850" y="2012125"/>
              <a:ext cx="155150" cy="169850"/>
            </a:xfrm>
            <a:custGeom>
              <a:avLst/>
              <a:gdLst/>
              <a:ahLst/>
              <a:cxnLst/>
              <a:rect l="l" t="t" r="r" b="b"/>
              <a:pathLst>
                <a:path w="6206" h="6794" extrusionOk="0">
                  <a:moveTo>
                    <a:pt x="3139" y="1"/>
                  </a:moveTo>
                  <a:cubicBezTo>
                    <a:pt x="2821" y="1"/>
                    <a:pt x="2500" y="42"/>
                    <a:pt x="2192" y="120"/>
                  </a:cubicBezTo>
                  <a:cubicBezTo>
                    <a:pt x="1305" y="353"/>
                    <a:pt x="286" y="1007"/>
                    <a:pt x="104" y="2712"/>
                  </a:cubicBezTo>
                  <a:cubicBezTo>
                    <a:pt x="0" y="3655"/>
                    <a:pt x="252" y="5492"/>
                    <a:pt x="972" y="6386"/>
                  </a:cubicBezTo>
                  <a:cubicBezTo>
                    <a:pt x="1670" y="6658"/>
                    <a:pt x="2405" y="6794"/>
                    <a:pt x="3141" y="6794"/>
                  </a:cubicBezTo>
                  <a:cubicBezTo>
                    <a:pt x="3876" y="6794"/>
                    <a:pt x="4611" y="6658"/>
                    <a:pt x="5309" y="6386"/>
                  </a:cubicBezTo>
                  <a:cubicBezTo>
                    <a:pt x="5643" y="5967"/>
                    <a:pt x="5878" y="5341"/>
                    <a:pt x="6020" y="4697"/>
                  </a:cubicBezTo>
                  <a:cubicBezTo>
                    <a:pt x="6095" y="4376"/>
                    <a:pt x="6146" y="4045"/>
                    <a:pt x="6174" y="3715"/>
                  </a:cubicBezTo>
                  <a:cubicBezTo>
                    <a:pt x="6206" y="3382"/>
                    <a:pt x="6206" y="3042"/>
                    <a:pt x="6174" y="2712"/>
                  </a:cubicBezTo>
                  <a:cubicBezTo>
                    <a:pt x="5919" y="315"/>
                    <a:pt x="4007" y="1"/>
                    <a:pt x="3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8"/>
            <p:cNvSpPr/>
            <p:nvPr/>
          </p:nvSpPr>
          <p:spPr>
            <a:xfrm>
              <a:off x="5096625" y="2172450"/>
              <a:ext cx="128750" cy="107825"/>
            </a:xfrm>
            <a:custGeom>
              <a:avLst/>
              <a:gdLst/>
              <a:ahLst/>
              <a:cxnLst/>
              <a:rect l="l" t="t" r="r" b="b"/>
              <a:pathLst>
                <a:path w="5150" h="4313" extrusionOk="0">
                  <a:moveTo>
                    <a:pt x="0" y="1"/>
                  </a:moveTo>
                  <a:lnTo>
                    <a:pt x="519" y="4313"/>
                  </a:lnTo>
                  <a:lnTo>
                    <a:pt x="4636" y="4313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8"/>
            <p:cNvSpPr/>
            <p:nvPr/>
          </p:nvSpPr>
          <p:spPr>
            <a:xfrm>
              <a:off x="5096625" y="2172450"/>
              <a:ext cx="128750" cy="24475"/>
            </a:xfrm>
            <a:custGeom>
              <a:avLst/>
              <a:gdLst/>
              <a:ahLst/>
              <a:cxnLst/>
              <a:rect l="l" t="t" r="r" b="b"/>
              <a:pathLst>
                <a:path w="5150" h="979" extrusionOk="0">
                  <a:moveTo>
                    <a:pt x="0" y="1"/>
                  </a:moveTo>
                  <a:lnTo>
                    <a:pt x="117" y="979"/>
                  </a:lnTo>
                  <a:lnTo>
                    <a:pt x="5064" y="737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8" name="Google Shape;608;p18"/>
            <p:cNvGrpSpPr/>
            <p:nvPr/>
          </p:nvGrpSpPr>
          <p:grpSpPr>
            <a:xfrm>
              <a:off x="5086475" y="2011175"/>
              <a:ext cx="163500" cy="170825"/>
              <a:chOff x="5086475" y="2011175"/>
              <a:chExt cx="163500" cy="170825"/>
            </a:xfrm>
          </p:grpSpPr>
          <p:sp>
            <p:nvSpPr>
              <p:cNvPr id="609" name="Google Shape;609;p18"/>
              <p:cNvSpPr/>
              <p:nvPr/>
            </p:nvSpPr>
            <p:spPr>
              <a:xfrm>
                <a:off x="5160475" y="2011975"/>
                <a:ext cx="37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801" extrusionOk="0">
                    <a:moveTo>
                      <a:pt x="79" y="0"/>
                    </a:moveTo>
                    <a:cubicBezTo>
                      <a:pt x="76" y="567"/>
                      <a:pt x="73" y="1133"/>
                      <a:pt x="63" y="1702"/>
                    </a:cubicBezTo>
                    <a:lnTo>
                      <a:pt x="63" y="3404"/>
                    </a:lnTo>
                    <a:cubicBezTo>
                      <a:pt x="66" y="3970"/>
                      <a:pt x="60" y="4536"/>
                      <a:pt x="60" y="5102"/>
                    </a:cubicBezTo>
                    <a:cubicBezTo>
                      <a:pt x="60" y="5385"/>
                      <a:pt x="57" y="5668"/>
                      <a:pt x="47" y="5951"/>
                    </a:cubicBezTo>
                    <a:cubicBezTo>
                      <a:pt x="44" y="6093"/>
                      <a:pt x="44" y="6234"/>
                      <a:pt x="32" y="6376"/>
                    </a:cubicBezTo>
                    <a:lnTo>
                      <a:pt x="19" y="6587"/>
                    </a:lnTo>
                    <a:lnTo>
                      <a:pt x="0" y="6800"/>
                    </a:lnTo>
                    <a:cubicBezTo>
                      <a:pt x="91" y="6241"/>
                      <a:pt x="104" y="5671"/>
                      <a:pt x="120" y="5105"/>
                    </a:cubicBezTo>
                    <a:cubicBezTo>
                      <a:pt x="135" y="4539"/>
                      <a:pt x="148" y="3976"/>
                      <a:pt x="142" y="3407"/>
                    </a:cubicBezTo>
                    <a:cubicBezTo>
                      <a:pt x="139" y="2831"/>
                      <a:pt x="139" y="2265"/>
                      <a:pt x="126" y="1699"/>
                    </a:cubicBezTo>
                    <a:cubicBezTo>
                      <a:pt x="120" y="1133"/>
                      <a:pt x="104" y="567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8"/>
              <p:cNvSpPr/>
              <p:nvPr/>
            </p:nvSpPr>
            <p:spPr>
              <a:xfrm>
                <a:off x="5139550" y="2012300"/>
                <a:ext cx="13250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728" extrusionOk="0">
                    <a:moveTo>
                      <a:pt x="529" y="0"/>
                    </a:moveTo>
                    <a:cubicBezTo>
                      <a:pt x="343" y="535"/>
                      <a:pt x="208" y="1088"/>
                      <a:pt x="136" y="1651"/>
                    </a:cubicBezTo>
                    <a:cubicBezTo>
                      <a:pt x="60" y="2214"/>
                      <a:pt x="13" y="2780"/>
                      <a:pt x="10" y="3347"/>
                    </a:cubicBezTo>
                    <a:lnTo>
                      <a:pt x="10" y="3771"/>
                    </a:lnTo>
                    <a:cubicBezTo>
                      <a:pt x="1" y="3913"/>
                      <a:pt x="13" y="4054"/>
                      <a:pt x="13" y="4196"/>
                    </a:cubicBezTo>
                    <a:cubicBezTo>
                      <a:pt x="19" y="4479"/>
                      <a:pt x="42" y="4762"/>
                      <a:pt x="64" y="5045"/>
                    </a:cubicBezTo>
                    <a:cubicBezTo>
                      <a:pt x="76" y="5186"/>
                      <a:pt x="92" y="5328"/>
                      <a:pt x="108" y="5470"/>
                    </a:cubicBezTo>
                    <a:lnTo>
                      <a:pt x="155" y="5891"/>
                    </a:lnTo>
                    <a:cubicBezTo>
                      <a:pt x="199" y="6168"/>
                      <a:pt x="240" y="6448"/>
                      <a:pt x="287" y="6728"/>
                    </a:cubicBezTo>
                    <a:lnTo>
                      <a:pt x="192" y="5885"/>
                    </a:lnTo>
                    <a:lnTo>
                      <a:pt x="155" y="5463"/>
                    </a:lnTo>
                    <a:cubicBezTo>
                      <a:pt x="142" y="5328"/>
                      <a:pt x="126" y="5186"/>
                      <a:pt x="123" y="5045"/>
                    </a:cubicBezTo>
                    <a:cubicBezTo>
                      <a:pt x="108" y="4765"/>
                      <a:pt x="82" y="4482"/>
                      <a:pt x="82" y="4199"/>
                    </a:cubicBezTo>
                    <a:cubicBezTo>
                      <a:pt x="79" y="4057"/>
                      <a:pt x="76" y="3916"/>
                      <a:pt x="98" y="3774"/>
                    </a:cubicBezTo>
                    <a:lnTo>
                      <a:pt x="98" y="3350"/>
                    </a:lnTo>
                    <a:cubicBezTo>
                      <a:pt x="82" y="2784"/>
                      <a:pt x="123" y="2221"/>
                      <a:pt x="189" y="1661"/>
                    </a:cubicBezTo>
                    <a:cubicBezTo>
                      <a:pt x="224" y="1378"/>
                      <a:pt x="268" y="1098"/>
                      <a:pt x="325" y="821"/>
                    </a:cubicBezTo>
                    <a:cubicBezTo>
                      <a:pt x="375" y="544"/>
                      <a:pt x="444" y="271"/>
                      <a:pt x="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8"/>
              <p:cNvSpPr/>
              <p:nvPr/>
            </p:nvSpPr>
            <p:spPr>
              <a:xfrm>
                <a:off x="5115650" y="2014100"/>
                <a:ext cx="249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59" extrusionOk="0">
                    <a:moveTo>
                      <a:pt x="998" y="0"/>
                    </a:moveTo>
                    <a:cubicBezTo>
                      <a:pt x="812" y="224"/>
                      <a:pt x="655" y="466"/>
                      <a:pt x="526" y="730"/>
                    </a:cubicBezTo>
                    <a:cubicBezTo>
                      <a:pt x="494" y="793"/>
                      <a:pt x="463" y="859"/>
                      <a:pt x="435" y="928"/>
                    </a:cubicBezTo>
                    <a:lnTo>
                      <a:pt x="356" y="1133"/>
                    </a:lnTo>
                    <a:lnTo>
                      <a:pt x="315" y="1233"/>
                    </a:lnTo>
                    <a:cubicBezTo>
                      <a:pt x="306" y="1265"/>
                      <a:pt x="296" y="1299"/>
                      <a:pt x="284" y="1337"/>
                    </a:cubicBezTo>
                    <a:lnTo>
                      <a:pt x="221" y="1545"/>
                    </a:lnTo>
                    <a:cubicBezTo>
                      <a:pt x="73" y="2108"/>
                      <a:pt x="0" y="2690"/>
                      <a:pt x="7" y="3271"/>
                    </a:cubicBezTo>
                    <a:lnTo>
                      <a:pt x="16" y="3705"/>
                    </a:lnTo>
                    <a:lnTo>
                      <a:pt x="63" y="4139"/>
                    </a:lnTo>
                    <a:lnTo>
                      <a:pt x="89" y="4356"/>
                    </a:lnTo>
                    <a:cubicBezTo>
                      <a:pt x="101" y="4429"/>
                      <a:pt x="117" y="4501"/>
                      <a:pt x="126" y="4570"/>
                    </a:cubicBezTo>
                    <a:lnTo>
                      <a:pt x="211" y="5001"/>
                    </a:lnTo>
                    <a:cubicBezTo>
                      <a:pt x="221" y="5070"/>
                      <a:pt x="243" y="5143"/>
                      <a:pt x="262" y="5212"/>
                    </a:cubicBezTo>
                    <a:lnTo>
                      <a:pt x="315" y="5420"/>
                    </a:lnTo>
                    <a:lnTo>
                      <a:pt x="431" y="5841"/>
                    </a:lnTo>
                    <a:cubicBezTo>
                      <a:pt x="526" y="6118"/>
                      <a:pt x="623" y="6391"/>
                      <a:pt x="721" y="6659"/>
                    </a:cubicBezTo>
                    <a:lnTo>
                      <a:pt x="466" y="5828"/>
                    </a:lnTo>
                    <a:lnTo>
                      <a:pt x="362" y="5407"/>
                    </a:lnTo>
                    <a:lnTo>
                      <a:pt x="312" y="5199"/>
                    </a:lnTo>
                    <a:cubicBezTo>
                      <a:pt x="293" y="5130"/>
                      <a:pt x="277" y="5058"/>
                      <a:pt x="265" y="4989"/>
                    </a:cubicBezTo>
                    <a:lnTo>
                      <a:pt x="195" y="4564"/>
                    </a:lnTo>
                    <a:lnTo>
                      <a:pt x="158" y="4350"/>
                    </a:lnTo>
                    <a:lnTo>
                      <a:pt x="139" y="4136"/>
                    </a:lnTo>
                    <a:lnTo>
                      <a:pt x="95" y="3705"/>
                    </a:lnTo>
                    <a:lnTo>
                      <a:pt x="89" y="3275"/>
                    </a:lnTo>
                    <a:cubicBezTo>
                      <a:pt x="79" y="2696"/>
                      <a:pt x="148" y="2123"/>
                      <a:pt x="284" y="1564"/>
                    </a:cubicBezTo>
                    <a:lnTo>
                      <a:pt x="343" y="1356"/>
                    </a:lnTo>
                    <a:cubicBezTo>
                      <a:pt x="356" y="1325"/>
                      <a:pt x="362" y="1290"/>
                      <a:pt x="375" y="1252"/>
                    </a:cubicBezTo>
                    <a:lnTo>
                      <a:pt x="409" y="1152"/>
                    </a:lnTo>
                    <a:lnTo>
                      <a:pt x="482" y="947"/>
                    </a:lnTo>
                    <a:cubicBezTo>
                      <a:pt x="510" y="881"/>
                      <a:pt x="541" y="812"/>
                      <a:pt x="567" y="746"/>
                    </a:cubicBezTo>
                    <a:cubicBezTo>
                      <a:pt x="677" y="482"/>
                      <a:pt x="825" y="23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8"/>
              <p:cNvSpPr/>
              <p:nvPr/>
            </p:nvSpPr>
            <p:spPr>
              <a:xfrm>
                <a:off x="5096000" y="2016525"/>
                <a:ext cx="35400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503" extrusionOk="0">
                    <a:moveTo>
                      <a:pt x="1416" y="1"/>
                    </a:moveTo>
                    <a:cubicBezTo>
                      <a:pt x="1299" y="86"/>
                      <a:pt x="1189" y="186"/>
                      <a:pt x="1082" y="287"/>
                    </a:cubicBezTo>
                    <a:cubicBezTo>
                      <a:pt x="981" y="394"/>
                      <a:pt x="881" y="507"/>
                      <a:pt x="796" y="627"/>
                    </a:cubicBezTo>
                    <a:cubicBezTo>
                      <a:pt x="623" y="866"/>
                      <a:pt x="472" y="1121"/>
                      <a:pt x="356" y="1391"/>
                    </a:cubicBezTo>
                    <a:cubicBezTo>
                      <a:pt x="123" y="1938"/>
                      <a:pt x="6" y="2530"/>
                      <a:pt x="6" y="3121"/>
                    </a:cubicBezTo>
                    <a:cubicBezTo>
                      <a:pt x="0" y="3272"/>
                      <a:pt x="0" y="3420"/>
                      <a:pt x="22" y="3564"/>
                    </a:cubicBezTo>
                    <a:cubicBezTo>
                      <a:pt x="38" y="3712"/>
                      <a:pt x="44" y="3860"/>
                      <a:pt x="73" y="4008"/>
                    </a:cubicBezTo>
                    <a:lnTo>
                      <a:pt x="107" y="4228"/>
                    </a:lnTo>
                    <a:lnTo>
                      <a:pt x="154" y="4442"/>
                    </a:lnTo>
                    <a:cubicBezTo>
                      <a:pt x="183" y="4587"/>
                      <a:pt x="227" y="4731"/>
                      <a:pt x="264" y="4873"/>
                    </a:cubicBezTo>
                    <a:cubicBezTo>
                      <a:pt x="434" y="5439"/>
                      <a:pt x="658" y="5983"/>
                      <a:pt x="937" y="6502"/>
                    </a:cubicBezTo>
                    <a:lnTo>
                      <a:pt x="755" y="6103"/>
                    </a:lnTo>
                    <a:lnTo>
                      <a:pt x="591" y="5694"/>
                    </a:lnTo>
                    <a:lnTo>
                      <a:pt x="447" y="5282"/>
                    </a:lnTo>
                    <a:cubicBezTo>
                      <a:pt x="403" y="5140"/>
                      <a:pt x="356" y="5002"/>
                      <a:pt x="321" y="4860"/>
                    </a:cubicBezTo>
                    <a:lnTo>
                      <a:pt x="268" y="4646"/>
                    </a:lnTo>
                    <a:cubicBezTo>
                      <a:pt x="249" y="4577"/>
                      <a:pt x="233" y="4502"/>
                      <a:pt x="217" y="4432"/>
                    </a:cubicBezTo>
                    <a:lnTo>
                      <a:pt x="173" y="4215"/>
                    </a:lnTo>
                    <a:lnTo>
                      <a:pt x="142" y="3998"/>
                    </a:lnTo>
                    <a:cubicBezTo>
                      <a:pt x="120" y="3854"/>
                      <a:pt x="101" y="3709"/>
                      <a:pt x="95" y="3561"/>
                    </a:cubicBezTo>
                    <a:cubicBezTo>
                      <a:pt x="91" y="3417"/>
                      <a:pt x="79" y="3272"/>
                      <a:pt x="85" y="3127"/>
                    </a:cubicBezTo>
                    <a:cubicBezTo>
                      <a:pt x="85" y="2539"/>
                      <a:pt x="192" y="1963"/>
                      <a:pt x="415" y="1419"/>
                    </a:cubicBezTo>
                    <a:cubicBezTo>
                      <a:pt x="525" y="1149"/>
                      <a:pt x="661" y="894"/>
                      <a:pt x="831" y="652"/>
                    </a:cubicBezTo>
                    <a:cubicBezTo>
                      <a:pt x="997" y="410"/>
                      <a:pt x="1192" y="190"/>
                      <a:pt x="14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8"/>
              <p:cNvSpPr/>
              <p:nvPr/>
            </p:nvSpPr>
            <p:spPr>
              <a:xfrm>
                <a:off x="5170600" y="2012375"/>
                <a:ext cx="1410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7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274"/>
                      <a:pt x="155" y="544"/>
                      <a:pt x="205" y="824"/>
                    </a:cubicBezTo>
                    <a:cubicBezTo>
                      <a:pt x="262" y="1101"/>
                      <a:pt x="303" y="1381"/>
                      <a:pt x="341" y="1661"/>
                    </a:cubicBezTo>
                    <a:cubicBezTo>
                      <a:pt x="410" y="2218"/>
                      <a:pt x="444" y="2781"/>
                      <a:pt x="473" y="3347"/>
                    </a:cubicBezTo>
                    <a:lnTo>
                      <a:pt x="473" y="3771"/>
                    </a:lnTo>
                    <a:cubicBezTo>
                      <a:pt x="460" y="3913"/>
                      <a:pt x="448" y="4054"/>
                      <a:pt x="448" y="4196"/>
                    </a:cubicBezTo>
                    <a:cubicBezTo>
                      <a:pt x="444" y="4476"/>
                      <a:pt x="422" y="4759"/>
                      <a:pt x="410" y="5042"/>
                    </a:cubicBezTo>
                    <a:cubicBezTo>
                      <a:pt x="407" y="5180"/>
                      <a:pt x="391" y="5322"/>
                      <a:pt x="378" y="5463"/>
                    </a:cubicBezTo>
                    <a:lnTo>
                      <a:pt x="338" y="5882"/>
                    </a:lnTo>
                    <a:lnTo>
                      <a:pt x="243" y="6725"/>
                    </a:lnTo>
                    <a:cubicBezTo>
                      <a:pt x="287" y="6445"/>
                      <a:pt x="338" y="6165"/>
                      <a:pt x="378" y="5888"/>
                    </a:cubicBezTo>
                    <a:lnTo>
                      <a:pt x="426" y="5467"/>
                    </a:lnTo>
                    <a:cubicBezTo>
                      <a:pt x="441" y="5328"/>
                      <a:pt x="460" y="5187"/>
                      <a:pt x="470" y="5045"/>
                    </a:cubicBezTo>
                    <a:cubicBezTo>
                      <a:pt x="492" y="4762"/>
                      <a:pt x="517" y="4479"/>
                      <a:pt x="520" y="4196"/>
                    </a:cubicBezTo>
                    <a:cubicBezTo>
                      <a:pt x="523" y="4054"/>
                      <a:pt x="529" y="3913"/>
                      <a:pt x="564" y="3771"/>
                    </a:cubicBezTo>
                    <a:lnTo>
                      <a:pt x="564" y="3347"/>
                    </a:lnTo>
                    <a:cubicBezTo>
                      <a:pt x="517" y="2781"/>
                      <a:pt x="473" y="2214"/>
                      <a:pt x="394" y="1651"/>
                    </a:cubicBezTo>
                    <a:cubicBezTo>
                      <a:pt x="319" y="1092"/>
                      <a:pt x="190" y="53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8"/>
              <p:cNvSpPr/>
              <p:nvPr/>
            </p:nvSpPr>
            <p:spPr>
              <a:xfrm>
                <a:off x="5182875" y="2014175"/>
                <a:ext cx="246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659" extrusionOk="0">
                    <a:moveTo>
                      <a:pt x="1" y="1"/>
                    </a:moveTo>
                    <a:cubicBezTo>
                      <a:pt x="170" y="233"/>
                      <a:pt x="312" y="485"/>
                      <a:pt x="416" y="752"/>
                    </a:cubicBezTo>
                    <a:cubicBezTo>
                      <a:pt x="447" y="815"/>
                      <a:pt x="479" y="881"/>
                      <a:pt x="504" y="947"/>
                    </a:cubicBezTo>
                    <a:lnTo>
                      <a:pt x="576" y="1152"/>
                    </a:lnTo>
                    <a:lnTo>
                      <a:pt x="611" y="1255"/>
                    </a:lnTo>
                    <a:cubicBezTo>
                      <a:pt x="623" y="1287"/>
                      <a:pt x="630" y="1322"/>
                      <a:pt x="642" y="1356"/>
                    </a:cubicBezTo>
                    <a:lnTo>
                      <a:pt x="702" y="1564"/>
                    </a:lnTo>
                    <a:cubicBezTo>
                      <a:pt x="840" y="2124"/>
                      <a:pt x="906" y="2702"/>
                      <a:pt x="897" y="3275"/>
                    </a:cubicBezTo>
                    <a:lnTo>
                      <a:pt x="891" y="3709"/>
                    </a:lnTo>
                    <a:lnTo>
                      <a:pt x="847" y="4136"/>
                    </a:lnTo>
                    <a:lnTo>
                      <a:pt x="828" y="4353"/>
                    </a:lnTo>
                    <a:cubicBezTo>
                      <a:pt x="818" y="4423"/>
                      <a:pt x="803" y="4495"/>
                      <a:pt x="793" y="4564"/>
                    </a:cubicBezTo>
                    <a:lnTo>
                      <a:pt x="721" y="4989"/>
                    </a:lnTo>
                    <a:cubicBezTo>
                      <a:pt x="708" y="5061"/>
                      <a:pt x="693" y="5130"/>
                      <a:pt x="674" y="5203"/>
                    </a:cubicBezTo>
                    <a:lnTo>
                      <a:pt x="623" y="5410"/>
                    </a:lnTo>
                    <a:lnTo>
                      <a:pt x="520" y="5832"/>
                    </a:lnTo>
                    <a:lnTo>
                      <a:pt x="265" y="6659"/>
                    </a:lnTo>
                    <a:cubicBezTo>
                      <a:pt x="362" y="6388"/>
                      <a:pt x="457" y="6109"/>
                      <a:pt x="557" y="5841"/>
                    </a:cubicBezTo>
                    <a:lnTo>
                      <a:pt x="671" y="5423"/>
                    </a:lnTo>
                    <a:lnTo>
                      <a:pt x="724" y="5212"/>
                    </a:lnTo>
                    <a:cubicBezTo>
                      <a:pt x="743" y="5143"/>
                      <a:pt x="765" y="5071"/>
                      <a:pt x="774" y="5001"/>
                    </a:cubicBezTo>
                    <a:lnTo>
                      <a:pt x="859" y="4574"/>
                    </a:lnTo>
                    <a:cubicBezTo>
                      <a:pt x="872" y="4501"/>
                      <a:pt x="884" y="4426"/>
                      <a:pt x="897" y="4357"/>
                    </a:cubicBezTo>
                    <a:lnTo>
                      <a:pt x="922" y="4140"/>
                    </a:lnTo>
                    <a:lnTo>
                      <a:pt x="969" y="3709"/>
                    </a:lnTo>
                    <a:lnTo>
                      <a:pt x="982" y="3272"/>
                    </a:lnTo>
                    <a:cubicBezTo>
                      <a:pt x="985" y="2690"/>
                      <a:pt x="913" y="2108"/>
                      <a:pt x="765" y="1545"/>
                    </a:cubicBezTo>
                    <a:lnTo>
                      <a:pt x="702" y="1337"/>
                    </a:lnTo>
                    <a:cubicBezTo>
                      <a:pt x="689" y="1306"/>
                      <a:pt x="683" y="1271"/>
                      <a:pt x="671" y="1233"/>
                    </a:cubicBezTo>
                    <a:lnTo>
                      <a:pt x="630" y="1133"/>
                    </a:lnTo>
                    <a:lnTo>
                      <a:pt x="551" y="928"/>
                    </a:lnTo>
                    <a:cubicBezTo>
                      <a:pt x="526" y="862"/>
                      <a:pt x="491" y="799"/>
                      <a:pt x="460" y="730"/>
                    </a:cubicBezTo>
                    <a:cubicBezTo>
                      <a:pt x="340" y="469"/>
                      <a:pt x="186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8"/>
              <p:cNvSpPr/>
              <p:nvPr/>
            </p:nvSpPr>
            <p:spPr>
              <a:xfrm>
                <a:off x="5191850" y="2016625"/>
                <a:ext cx="351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0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4" y="189"/>
                      <a:pt x="425" y="406"/>
                      <a:pt x="582" y="654"/>
                    </a:cubicBezTo>
                    <a:cubicBezTo>
                      <a:pt x="749" y="893"/>
                      <a:pt x="890" y="1148"/>
                      <a:pt x="1000" y="1419"/>
                    </a:cubicBezTo>
                    <a:cubicBezTo>
                      <a:pt x="1221" y="1963"/>
                      <a:pt x="1334" y="2541"/>
                      <a:pt x="1331" y="3126"/>
                    </a:cubicBezTo>
                    <a:cubicBezTo>
                      <a:pt x="1334" y="3271"/>
                      <a:pt x="1334" y="3416"/>
                      <a:pt x="1318" y="3564"/>
                    </a:cubicBezTo>
                    <a:cubicBezTo>
                      <a:pt x="1302" y="3708"/>
                      <a:pt x="1299" y="3853"/>
                      <a:pt x="1271" y="3998"/>
                    </a:cubicBezTo>
                    <a:lnTo>
                      <a:pt x="1239" y="4215"/>
                    </a:lnTo>
                    <a:lnTo>
                      <a:pt x="1195" y="4432"/>
                    </a:lnTo>
                    <a:cubicBezTo>
                      <a:pt x="1180" y="4501"/>
                      <a:pt x="1164" y="4573"/>
                      <a:pt x="1145" y="4642"/>
                    </a:cubicBezTo>
                    <a:lnTo>
                      <a:pt x="1092" y="4856"/>
                    </a:lnTo>
                    <a:cubicBezTo>
                      <a:pt x="1057" y="4998"/>
                      <a:pt x="1007" y="5136"/>
                      <a:pt x="966" y="5278"/>
                    </a:cubicBezTo>
                    <a:lnTo>
                      <a:pt x="821" y="5693"/>
                    </a:lnTo>
                    <a:lnTo>
                      <a:pt x="658" y="6102"/>
                    </a:lnTo>
                    <a:lnTo>
                      <a:pt x="475" y="6504"/>
                    </a:lnTo>
                    <a:cubicBezTo>
                      <a:pt x="755" y="5985"/>
                      <a:pt x="978" y="5438"/>
                      <a:pt x="1148" y="4872"/>
                    </a:cubicBezTo>
                    <a:cubicBezTo>
                      <a:pt x="1189" y="4730"/>
                      <a:pt x="1230" y="4589"/>
                      <a:pt x="1258" y="4444"/>
                    </a:cubicBezTo>
                    <a:lnTo>
                      <a:pt x="1305" y="4227"/>
                    </a:lnTo>
                    <a:lnTo>
                      <a:pt x="1340" y="4010"/>
                    </a:lnTo>
                    <a:cubicBezTo>
                      <a:pt x="1365" y="3865"/>
                      <a:pt x="1384" y="3718"/>
                      <a:pt x="1390" y="3570"/>
                    </a:cubicBezTo>
                    <a:cubicBezTo>
                      <a:pt x="1400" y="3422"/>
                      <a:pt x="1406" y="3274"/>
                      <a:pt x="1406" y="3126"/>
                    </a:cubicBezTo>
                    <a:cubicBezTo>
                      <a:pt x="1406" y="2532"/>
                      <a:pt x="1290" y="1944"/>
                      <a:pt x="1057" y="1396"/>
                    </a:cubicBezTo>
                    <a:cubicBezTo>
                      <a:pt x="944" y="1126"/>
                      <a:pt x="796" y="865"/>
                      <a:pt x="617" y="629"/>
                    </a:cubicBezTo>
                    <a:cubicBezTo>
                      <a:pt x="525" y="513"/>
                      <a:pt x="434" y="396"/>
                      <a:pt x="330" y="293"/>
                    </a:cubicBezTo>
                    <a:cubicBezTo>
                      <a:pt x="230" y="186"/>
                      <a:pt x="120" y="8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8"/>
              <p:cNvSpPr/>
              <p:nvPr/>
            </p:nvSpPr>
            <p:spPr>
              <a:xfrm>
                <a:off x="5156850" y="2060575"/>
                <a:ext cx="121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10" extrusionOk="0">
                    <a:moveTo>
                      <a:pt x="485" y="0"/>
                    </a:moveTo>
                    <a:cubicBezTo>
                      <a:pt x="460" y="35"/>
                      <a:pt x="431" y="76"/>
                      <a:pt x="409" y="110"/>
                    </a:cubicBezTo>
                    <a:cubicBezTo>
                      <a:pt x="384" y="145"/>
                      <a:pt x="362" y="179"/>
                      <a:pt x="337" y="220"/>
                    </a:cubicBezTo>
                    <a:cubicBezTo>
                      <a:pt x="303" y="278"/>
                      <a:pt x="265" y="341"/>
                      <a:pt x="228" y="404"/>
                    </a:cubicBezTo>
                    <a:lnTo>
                      <a:pt x="228" y="404"/>
                    </a:lnTo>
                    <a:cubicBezTo>
                      <a:pt x="157" y="289"/>
                      <a:pt x="82" y="176"/>
                      <a:pt x="1" y="66"/>
                    </a:cubicBezTo>
                    <a:lnTo>
                      <a:pt x="1" y="66"/>
                    </a:lnTo>
                    <a:cubicBezTo>
                      <a:pt x="63" y="205"/>
                      <a:pt x="130" y="337"/>
                      <a:pt x="202" y="472"/>
                    </a:cubicBezTo>
                    <a:lnTo>
                      <a:pt x="224" y="510"/>
                    </a:lnTo>
                    <a:lnTo>
                      <a:pt x="249" y="472"/>
                    </a:lnTo>
                    <a:cubicBezTo>
                      <a:pt x="287" y="406"/>
                      <a:pt x="321" y="337"/>
                      <a:pt x="359" y="271"/>
                    </a:cubicBezTo>
                    <a:cubicBezTo>
                      <a:pt x="384" y="220"/>
                      <a:pt x="409" y="173"/>
                      <a:pt x="431" y="123"/>
                    </a:cubicBezTo>
                    <a:cubicBezTo>
                      <a:pt x="447" y="82"/>
                      <a:pt x="469" y="38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8"/>
              <p:cNvSpPr/>
              <p:nvPr/>
            </p:nvSpPr>
            <p:spPr>
              <a:xfrm>
                <a:off x="5161400" y="2057725"/>
                <a:ext cx="1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586" extrusionOk="0">
                    <a:moveTo>
                      <a:pt x="26" y="1"/>
                    </a:moveTo>
                    <a:cubicBezTo>
                      <a:pt x="1" y="196"/>
                      <a:pt x="7" y="397"/>
                      <a:pt x="48" y="586"/>
                    </a:cubicBezTo>
                    <a:cubicBezTo>
                      <a:pt x="73" y="394"/>
                      <a:pt x="70" y="193"/>
                      <a:pt x="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8"/>
              <p:cNvSpPr/>
              <p:nvPr/>
            </p:nvSpPr>
            <p:spPr>
              <a:xfrm>
                <a:off x="5204825" y="2012525"/>
                <a:ext cx="124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2" extrusionOk="0">
                    <a:moveTo>
                      <a:pt x="50" y="0"/>
                    </a:moveTo>
                    <a:cubicBezTo>
                      <a:pt x="25" y="145"/>
                      <a:pt x="6" y="299"/>
                      <a:pt x="0" y="444"/>
                    </a:cubicBezTo>
                    <a:lnTo>
                      <a:pt x="0" y="491"/>
                    </a:lnTo>
                    <a:lnTo>
                      <a:pt x="41" y="472"/>
                    </a:lnTo>
                    <a:cubicBezTo>
                      <a:pt x="120" y="431"/>
                      <a:pt x="198" y="387"/>
                      <a:pt x="271" y="343"/>
                    </a:cubicBezTo>
                    <a:lnTo>
                      <a:pt x="387" y="277"/>
                    </a:lnTo>
                    <a:cubicBezTo>
                      <a:pt x="422" y="255"/>
                      <a:pt x="459" y="230"/>
                      <a:pt x="497" y="208"/>
                    </a:cubicBezTo>
                    <a:lnTo>
                      <a:pt x="497" y="208"/>
                    </a:lnTo>
                    <a:cubicBezTo>
                      <a:pt x="456" y="224"/>
                      <a:pt x="418" y="236"/>
                      <a:pt x="374" y="255"/>
                    </a:cubicBezTo>
                    <a:cubicBezTo>
                      <a:pt x="330" y="274"/>
                      <a:pt x="293" y="290"/>
                      <a:pt x="252" y="309"/>
                    </a:cubicBezTo>
                    <a:lnTo>
                      <a:pt x="58" y="407"/>
                    </a:lnTo>
                    <a:lnTo>
                      <a:pt x="58" y="407"/>
                    </a:lnTo>
                    <a:cubicBezTo>
                      <a:pt x="63" y="272"/>
                      <a:pt x="62" y="134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8"/>
              <p:cNvSpPr/>
              <p:nvPr/>
            </p:nvSpPr>
            <p:spPr>
              <a:xfrm>
                <a:off x="5205450" y="2011175"/>
                <a:ext cx="7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05" extrusionOk="0">
                    <a:moveTo>
                      <a:pt x="302" y="1"/>
                    </a:moveTo>
                    <a:lnTo>
                      <a:pt x="302" y="1"/>
                    </a:lnTo>
                    <a:cubicBezTo>
                      <a:pt x="173" y="149"/>
                      <a:pt x="70" y="322"/>
                      <a:pt x="0" y="504"/>
                    </a:cubicBezTo>
                    <a:cubicBezTo>
                      <a:pt x="66" y="432"/>
                      <a:pt x="120" y="353"/>
                      <a:pt x="173" y="265"/>
                    </a:cubicBezTo>
                    <a:cubicBezTo>
                      <a:pt x="224" y="183"/>
                      <a:pt x="268" y="95"/>
                      <a:pt x="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8"/>
              <p:cNvSpPr/>
              <p:nvPr/>
            </p:nvSpPr>
            <p:spPr>
              <a:xfrm>
                <a:off x="5194200" y="2046100"/>
                <a:ext cx="12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6" extrusionOk="0">
                    <a:moveTo>
                      <a:pt x="491" y="0"/>
                    </a:moveTo>
                    <a:cubicBezTo>
                      <a:pt x="460" y="32"/>
                      <a:pt x="428" y="67"/>
                      <a:pt x="403" y="98"/>
                    </a:cubicBezTo>
                    <a:cubicBezTo>
                      <a:pt x="375" y="136"/>
                      <a:pt x="347" y="167"/>
                      <a:pt x="318" y="202"/>
                    </a:cubicBezTo>
                    <a:cubicBezTo>
                      <a:pt x="275" y="256"/>
                      <a:pt x="229" y="314"/>
                      <a:pt x="186" y="371"/>
                    </a:cubicBezTo>
                    <a:lnTo>
                      <a:pt x="186" y="371"/>
                    </a:lnTo>
                    <a:cubicBezTo>
                      <a:pt x="131" y="249"/>
                      <a:pt x="68" y="126"/>
                      <a:pt x="1" y="10"/>
                    </a:cubicBezTo>
                    <a:lnTo>
                      <a:pt x="1" y="10"/>
                    </a:lnTo>
                    <a:cubicBezTo>
                      <a:pt x="45" y="155"/>
                      <a:pt x="98" y="296"/>
                      <a:pt x="155" y="438"/>
                    </a:cubicBezTo>
                    <a:lnTo>
                      <a:pt x="174" y="475"/>
                    </a:lnTo>
                    <a:lnTo>
                      <a:pt x="202" y="441"/>
                    </a:lnTo>
                    <a:cubicBezTo>
                      <a:pt x="255" y="372"/>
                      <a:pt x="302" y="296"/>
                      <a:pt x="356" y="224"/>
                    </a:cubicBezTo>
                    <a:cubicBezTo>
                      <a:pt x="378" y="189"/>
                      <a:pt x="403" y="155"/>
                      <a:pt x="425" y="114"/>
                    </a:cubicBezTo>
                    <a:cubicBezTo>
                      <a:pt x="450" y="76"/>
                      <a:pt x="472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8"/>
              <p:cNvSpPr/>
              <p:nvPr/>
            </p:nvSpPr>
            <p:spPr>
              <a:xfrm>
                <a:off x="5198450" y="2042100"/>
                <a:ext cx="20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6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5" y="94"/>
                      <a:pt x="19" y="192"/>
                      <a:pt x="13" y="289"/>
                    </a:cubicBezTo>
                    <a:cubicBezTo>
                      <a:pt x="0" y="390"/>
                      <a:pt x="0" y="488"/>
                      <a:pt x="13" y="585"/>
                    </a:cubicBezTo>
                    <a:cubicBezTo>
                      <a:pt x="63" y="393"/>
                      <a:pt x="79" y="195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8"/>
              <p:cNvSpPr/>
              <p:nvPr/>
            </p:nvSpPr>
            <p:spPr>
              <a:xfrm>
                <a:off x="5123050" y="2029200"/>
                <a:ext cx="122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51"/>
                      <a:pt x="44" y="296"/>
                      <a:pt x="76" y="450"/>
                    </a:cubicBezTo>
                    <a:lnTo>
                      <a:pt x="88" y="491"/>
                    </a:lnTo>
                    <a:lnTo>
                      <a:pt x="123" y="459"/>
                    </a:lnTo>
                    <a:lnTo>
                      <a:pt x="305" y="277"/>
                    </a:lnTo>
                    <a:cubicBezTo>
                      <a:pt x="337" y="239"/>
                      <a:pt x="362" y="208"/>
                      <a:pt x="396" y="176"/>
                    </a:cubicBezTo>
                    <a:cubicBezTo>
                      <a:pt x="434" y="145"/>
                      <a:pt x="459" y="113"/>
                      <a:pt x="488" y="79"/>
                    </a:cubicBezTo>
                    <a:lnTo>
                      <a:pt x="488" y="79"/>
                    </a:lnTo>
                    <a:cubicBezTo>
                      <a:pt x="453" y="104"/>
                      <a:pt x="415" y="129"/>
                      <a:pt x="381" y="158"/>
                    </a:cubicBezTo>
                    <a:lnTo>
                      <a:pt x="280" y="239"/>
                    </a:lnTo>
                    <a:cubicBezTo>
                      <a:pt x="227" y="292"/>
                      <a:pt x="172" y="340"/>
                      <a:pt x="119" y="392"/>
                    </a:cubicBezTo>
                    <a:lnTo>
                      <a:pt x="119" y="392"/>
                    </a:lnTo>
                    <a:cubicBezTo>
                      <a:pt x="86" y="259"/>
                      <a:pt x="46" y="1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8"/>
              <p:cNvSpPr/>
              <p:nvPr/>
            </p:nvSpPr>
            <p:spPr>
              <a:xfrm>
                <a:off x="5125625" y="2025975"/>
                <a:ext cx="38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67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0" y="176"/>
                      <a:pt x="20" y="368"/>
                      <a:pt x="1" y="566"/>
                    </a:cubicBezTo>
                    <a:cubicBezTo>
                      <a:pt x="86" y="390"/>
                      <a:pt x="136" y="195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8"/>
              <p:cNvSpPr/>
              <p:nvPr/>
            </p:nvSpPr>
            <p:spPr>
              <a:xfrm>
                <a:off x="5236900" y="2069925"/>
                <a:ext cx="130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8" extrusionOk="0">
                    <a:moveTo>
                      <a:pt x="104" y="0"/>
                    </a:moveTo>
                    <a:lnTo>
                      <a:pt x="104" y="0"/>
                    </a:lnTo>
                    <a:cubicBezTo>
                      <a:pt x="60" y="148"/>
                      <a:pt x="26" y="299"/>
                      <a:pt x="7" y="450"/>
                    </a:cubicBezTo>
                    <a:lnTo>
                      <a:pt x="0" y="488"/>
                    </a:lnTo>
                    <a:lnTo>
                      <a:pt x="41" y="472"/>
                    </a:lnTo>
                    <a:cubicBezTo>
                      <a:pt x="126" y="441"/>
                      <a:pt x="205" y="409"/>
                      <a:pt x="287" y="372"/>
                    </a:cubicBezTo>
                    <a:cubicBezTo>
                      <a:pt x="324" y="353"/>
                      <a:pt x="365" y="337"/>
                      <a:pt x="403" y="318"/>
                    </a:cubicBezTo>
                    <a:lnTo>
                      <a:pt x="523" y="258"/>
                    </a:lnTo>
                    <a:lnTo>
                      <a:pt x="523" y="258"/>
                    </a:lnTo>
                    <a:cubicBezTo>
                      <a:pt x="478" y="268"/>
                      <a:pt x="441" y="277"/>
                      <a:pt x="397" y="290"/>
                    </a:cubicBezTo>
                    <a:lnTo>
                      <a:pt x="271" y="331"/>
                    </a:lnTo>
                    <a:cubicBezTo>
                      <a:pt x="203" y="352"/>
                      <a:pt x="133" y="377"/>
                      <a:pt x="64" y="403"/>
                    </a:cubicBezTo>
                    <a:lnTo>
                      <a:pt x="64" y="403"/>
                    </a:lnTo>
                    <a:cubicBezTo>
                      <a:pt x="85" y="269"/>
                      <a:pt x="99" y="134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8"/>
              <p:cNvSpPr/>
              <p:nvPr/>
            </p:nvSpPr>
            <p:spPr>
              <a:xfrm>
                <a:off x="5237600" y="2069375"/>
                <a:ext cx="9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6" extrusionOk="0">
                    <a:moveTo>
                      <a:pt x="359" y="0"/>
                    </a:moveTo>
                    <a:cubicBezTo>
                      <a:pt x="215" y="133"/>
                      <a:pt x="92" y="293"/>
                      <a:pt x="1" y="466"/>
                    </a:cubicBezTo>
                    <a:cubicBezTo>
                      <a:pt x="76" y="403"/>
                      <a:pt x="145" y="328"/>
                      <a:pt x="202" y="249"/>
                    </a:cubicBezTo>
                    <a:cubicBezTo>
                      <a:pt x="262" y="173"/>
                      <a:pt x="315" y="89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8"/>
              <p:cNvSpPr/>
              <p:nvPr/>
            </p:nvSpPr>
            <p:spPr>
              <a:xfrm>
                <a:off x="5135300" y="2109800"/>
                <a:ext cx="123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13" extrusionOk="0">
                    <a:moveTo>
                      <a:pt x="491" y="0"/>
                    </a:moveTo>
                    <a:cubicBezTo>
                      <a:pt x="466" y="35"/>
                      <a:pt x="441" y="72"/>
                      <a:pt x="419" y="107"/>
                    </a:cubicBezTo>
                    <a:cubicBezTo>
                      <a:pt x="394" y="142"/>
                      <a:pt x="372" y="176"/>
                      <a:pt x="347" y="217"/>
                    </a:cubicBezTo>
                    <a:cubicBezTo>
                      <a:pt x="312" y="281"/>
                      <a:pt x="274" y="342"/>
                      <a:pt x="236" y="407"/>
                    </a:cubicBezTo>
                    <a:lnTo>
                      <a:pt x="236" y="407"/>
                    </a:lnTo>
                    <a:cubicBezTo>
                      <a:pt x="164" y="291"/>
                      <a:pt x="86" y="178"/>
                      <a:pt x="1" y="72"/>
                    </a:cubicBezTo>
                    <a:lnTo>
                      <a:pt x="1" y="72"/>
                    </a:lnTo>
                    <a:cubicBezTo>
                      <a:pt x="61" y="208"/>
                      <a:pt x="133" y="343"/>
                      <a:pt x="215" y="472"/>
                    </a:cubicBezTo>
                    <a:lnTo>
                      <a:pt x="237" y="513"/>
                    </a:lnTo>
                    <a:lnTo>
                      <a:pt x="262" y="472"/>
                    </a:lnTo>
                    <a:cubicBezTo>
                      <a:pt x="300" y="409"/>
                      <a:pt x="334" y="343"/>
                      <a:pt x="366" y="277"/>
                    </a:cubicBezTo>
                    <a:cubicBezTo>
                      <a:pt x="391" y="223"/>
                      <a:pt x="419" y="173"/>
                      <a:pt x="441" y="123"/>
                    </a:cubicBezTo>
                    <a:cubicBezTo>
                      <a:pt x="457" y="82"/>
                      <a:pt x="476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8"/>
              <p:cNvSpPr/>
              <p:nvPr/>
            </p:nvSpPr>
            <p:spPr>
              <a:xfrm>
                <a:off x="5095525" y="2130550"/>
                <a:ext cx="10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0" extrusionOk="0">
                    <a:moveTo>
                      <a:pt x="428" y="0"/>
                    </a:moveTo>
                    <a:cubicBezTo>
                      <a:pt x="415" y="35"/>
                      <a:pt x="409" y="79"/>
                      <a:pt x="403" y="117"/>
                    </a:cubicBezTo>
                    <a:cubicBezTo>
                      <a:pt x="390" y="164"/>
                      <a:pt x="378" y="236"/>
                      <a:pt x="368" y="280"/>
                    </a:cubicBezTo>
                    <a:cubicBezTo>
                      <a:pt x="358" y="344"/>
                      <a:pt x="348" y="407"/>
                      <a:pt x="339" y="472"/>
                    </a:cubicBezTo>
                    <a:lnTo>
                      <a:pt x="339" y="472"/>
                    </a:lnTo>
                    <a:cubicBezTo>
                      <a:pt x="229" y="392"/>
                      <a:pt x="116" y="319"/>
                      <a:pt x="0" y="249"/>
                    </a:cubicBezTo>
                    <a:lnTo>
                      <a:pt x="0" y="249"/>
                    </a:lnTo>
                    <a:cubicBezTo>
                      <a:pt x="110" y="350"/>
                      <a:pt x="224" y="447"/>
                      <a:pt x="349" y="541"/>
                    </a:cubicBezTo>
                    <a:lnTo>
                      <a:pt x="387" y="570"/>
                    </a:lnTo>
                    <a:lnTo>
                      <a:pt x="393" y="523"/>
                    </a:lnTo>
                    <a:cubicBezTo>
                      <a:pt x="406" y="434"/>
                      <a:pt x="412" y="353"/>
                      <a:pt x="422" y="261"/>
                    </a:cubicBezTo>
                    <a:cubicBezTo>
                      <a:pt x="428" y="224"/>
                      <a:pt x="428" y="177"/>
                      <a:pt x="428" y="133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8"/>
              <p:cNvSpPr/>
              <p:nvPr/>
            </p:nvSpPr>
            <p:spPr>
              <a:xfrm>
                <a:off x="5099050" y="2130150"/>
                <a:ext cx="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98"/>
                      <a:pt x="57" y="193"/>
                      <a:pt x="98" y="284"/>
                    </a:cubicBezTo>
                    <a:cubicBezTo>
                      <a:pt x="139" y="375"/>
                      <a:pt x="186" y="460"/>
                      <a:pt x="246" y="539"/>
                    </a:cubicBezTo>
                    <a:cubicBezTo>
                      <a:pt x="199" y="347"/>
                      <a:pt x="114" y="16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8"/>
              <p:cNvSpPr/>
              <p:nvPr/>
            </p:nvSpPr>
            <p:spPr>
              <a:xfrm>
                <a:off x="5086475" y="2029275"/>
                <a:ext cx="107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3" extrusionOk="0">
                    <a:moveTo>
                      <a:pt x="372" y="0"/>
                    </a:moveTo>
                    <a:cubicBezTo>
                      <a:pt x="365" y="44"/>
                      <a:pt x="365" y="95"/>
                      <a:pt x="340" y="136"/>
                    </a:cubicBezTo>
                    <a:lnTo>
                      <a:pt x="340" y="265"/>
                    </a:lnTo>
                    <a:cubicBezTo>
                      <a:pt x="361" y="339"/>
                      <a:pt x="369" y="406"/>
                      <a:pt x="374" y="478"/>
                    </a:cubicBezTo>
                    <a:lnTo>
                      <a:pt x="374" y="478"/>
                    </a:lnTo>
                    <a:cubicBezTo>
                      <a:pt x="253" y="418"/>
                      <a:pt x="127" y="366"/>
                      <a:pt x="1" y="321"/>
                    </a:cubicBezTo>
                    <a:lnTo>
                      <a:pt x="1" y="321"/>
                    </a:lnTo>
                    <a:cubicBezTo>
                      <a:pt x="126" y="403"/>
                      <a:pt x="255" y="478"/>
                      <a:pt x="394" y="551"/>
                    </a:cubicBezTo>
                    <a:lnTo>
                      <a:pt x="428" y="573"/>
                    </a:lnTo>
                    <a:lnTo>
                      <a:pt x="428" y="526"/>
                    </a:lnTo>
                    <a:cubicBezTo>
                      <a:pt x="425" y="434"/>
                      <a:pt x="422" y="353"/>
                      <a:pt x="409" y="261"/>
                    </a:cubicBezTo>
                    <a:cubicBezTo>
                      <a:pt x="406" y="221"/>
                      <a:pt x="403" y="170"/>
                      <a:pt x="394" y="132"/>
                    </a:cubicBezTo>
                    <a:cubicBezTo>
                      <a:pt x="387" y="92"/>
                      <a:pt x="378" y="44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8"/>
              <p:cNvSpPr/>
              <p:nvPr/>
            </p:nvSpPr>
            <p:spPr>
              <a:xfrm>
                <a:off x="5088050" y="2030300"/>
                <a:ext cx="86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" y="91"/>
                      <a:pt x="92" y="173"/>
                      <a:pt x="151" y="255"/>
                    </a:cubicBezTo>
                    <a:cubicBezTo>
                      <a:pt x="208" y="337"/>
                      <a:pt x="271" y="412"/>
                      <a:pt x="343" y="478"/>
                    </a:cubicBezTo>
                    <a:cubicBezTo>
                      <a:pt x="299" y="390"/>
                      <a:pt x="252" y="302"/>
                      <a:pt x="192" y="224"/>
                    </a:cubicBezTo>
                    <a:cubicBezTo>
                      <a:pt x="133" y="142"/>
                      <a:pt x="73" y="6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8"/>
              <p:cNvSpPr/>
              <p:nvPr/>
            </p:nvSpPr>
            <p:spPr>
              <a:xfrm>
                <a:off x="5220075" y="2108450"/>
                <a:ext cx="122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79" extrusionOk="0">
                    <a:moveTo>
                      <a:pt x="491" y="1"/>
                    </a:moveTo>
                    <a:cubicBezTo>
                      <a:pt x="456" y="32"/>
                      <a:pt x="428" y="67"/>
                      <a:pt x="400" y="98"/>
                    </a:cubicBezTo>
                    <a:cubicBezTo>
                      <a:pt x="371" y="130"/>
                      <a:pt x="346" y="164"/>
                      <a:pt x="318" y="199"/>
                    </a:cubicBezTo>
                    <a:lnTo>
                      <a:pt x="193" y="373"/>
                    </a:lnTo>
                    <a:lnTo>
                      <a:pt x="193" y="373"/>
                    </a:lnTo>
                    <a:cubicBezTo>
                      <a:pt x="135" y="249"/>
                      <a:pt x="71" y="129"/>
                      <a:pt x="0" y="10"/>
                    </a:cubicBezTo>
                    <a:lnTo>
                      <a:pt x="0" y="10"/>
                    </a:lnTo>
                    <a:cubicBezTo>
                      <a:pt x="48" y="158"/>
                      <a:pt x="104" y="299"/>
                      <a:pt x="164" y="441"/>
                    </a:cubicBezTo>
                    <a:lnTo>
                      <a:pt x="183" y="479"/>
                    </a:lnTo>
                    <a:lnTo>
                      <a:pt x="211" y="444"/>
                    </a:lnTo>
                    <a:cubicBezTo>
                      <a:pt x="261" y="372"/>
                      <a:pt x="309" y="303"/>
                      <a:pt x="356" y="227"/>
                    </a:cubicBezTo>
                    <a:cubicBezTo>
                      <a:pt x="384" y="189"/>
                      <a:pt x="409" y="152"/>
                      <a:pt x="428" y="114"/>
                    </a:cubicBezTo>
                    <a:cubicBezTo>
                      <a:pt x="447" y="79"/>
                      <a:pt x="472" y="38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8"/>
              <p:cNvSpPr/>
              <p:nvPr/>
            </p:nvSpPr>
            <p:spPr>
              <a:xfrm>
                <a:off x="5088275" y="2159175"/>
                <a:ext cx="145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5829" y="805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19"/>
          <p:cNvGrpSpPr/>
          <p:nvPr/>
        </p:nvGrpSpPr>
        <p:grpSpPr>
          <a:xfrm>
            <a:off x="262200" y="262350"/>
            <a:ext cx="8617488" cy="4618794"/>
            <a:chOff x="266600" y="258700"/>
            <a:chExt cx="8617488" cy="4618794"/>
          </a:xfrm>
        </p:grpSpPr>
        <p:sp>
          <p:nvSpPr>
            <p:cNvPr id="635" name="Google Shape;635;p19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9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9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9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9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9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9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9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9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9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9"/>
            <p:cNvSpPr/>
            <p:nvPr/>
          </p:nvSpPr>
          <p:spPr>
            <a:xfrm>
              <a:off x="26868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" name="Google Shape;647;p19"/>
          <p:cNvSpPr txBox="1">
            <a:spLocks noGrp="1"/>
          </p:cNvSpPr>
          <p:nvPr>
            <p:ph type="title"/>
          </p:nvPr>
        </p:nvSpPr>
        <p:spPr>
          <a:xfrm>
            <a:off x="5857576" y="2502675"/>
            <a:ext cx="2135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9"/>
          <p:cNvSpPr txBox="1">
            <a:spLocks noGrp="1"/>
          </p:cNvSpPr>
          <p:nvPr>
            <p:ph type="title" idx="2"/>
          </p:nvPr>
        </p:nvSpPr>
        <p:spPr>
          <a:xfrm>
            <a:off x="3504011" y="2502675"/>
            <a:ext cx="2135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9"/>
          <p:cNvSpPr txBox="1">
            <a:spLocks noGrp="1"/>
          </p:cNvSpPr>
          <p:nvPr>
            <p:ph type="subTitle" idx="1"/>
          </p:nvPr>
        </p:nvSpPr>
        <p:spPr>
          <a:xfrm>
            <a:off x="1150450" y="2814400"/>
            <a:ext cx="2135700" cy="7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19"/>
          <p:cNvSpPr txBox="1">
            <a:spLocks noGrp="1"/>
          </p:cNvSpPr>
          <p:nvPr>
            <p:ph type="subTitle" idx="3"/>
          </p:nvPr>
        </p:nvSpPr>
        <p:spPr>
          <a:xfrm>
            <a:off x="3504004" y="2814400"/>
            <a:ext cx="2135700" cy="7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19"/>
          <p:cNvSpPr txBox="1">
            <a:spLocks noGrp="1"/>
          </p:cNvSpPr>
          <p:nvPr>
            <p:ph type="title" idx="4"/>
          </p:nvPr>
        </p:nvSpPr>
        <p:spPr>
          <a:xfrm>
            <a:off x="1150451" y="2502675"/>
            <a:ext cx="2135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19"/>
          <p:cNvSpPr txBox="1">
            <a:spLocks noGrp="1"/>
          </p:cNvSpPr>
          <p:nvPr>
            <p:ph type="subTitle" idx="5"/>
          </p:nvPr>
        </p:nvSpPr>
        <p:spPr>
          <a:xfrm>
            <a:off x="5857575" y="2814400"/>
            <a:ext cx="2135700" cy="70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19"/>
          <p:cNvSpPr txBox="1">
            <a:spLocks noGrp="1"/>
          </p:cNvSpPr>
          <p:nvPr>
            <p:ph type="title" idx="6"/>
          </p:nvPr>
        </p:nvSpPr>
        <p:spPr>
          <a:xfrm>
            <a:off x="720000" y="552150"/>
            <a:ext cx="77040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1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20"/>
          <p:cNvGrpSpPr/>
          <p:nvPr/>
        </p:nvGrpSpPr>
        <p:grpSpPr>
          <a:xfrm>
            <a:off x="262200" y="262350"/>
            <a:ext cx="8617488" cy="4618794"/>
            <a:chOff x="266600" y="258700"/>
            <a:chExt cx="8617488" cy="4618794"/>
          </a:xfrm>
        </p:grpSpPr>
        <p:sp>
          <p:nvSpPr>
            <p:cNvPr id="656" name="Google Shape;656;p20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26868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Google Shape;668;p20"/>
          <p:cNvSpPr txBox="1">
            <a:spLocks noGrp="1"/>
          </p:cNvSpPr>
          <p:nvPr>
            <p:ph type="title"/>
          </p:nvPr>
        </p:nvSpPr>
        <p:spPr>
          <a:xfrm>
            <a:off x="5929317" y="1552050"/>
            <a:ext cx="2254500" cy="393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20"/>
          <p:cNvSpPr txBox="1">
            <a:spLocks noGrp="1"/>
          </p:cNvSpPr>
          <p:nvPr>
            <p:ph type="title" idx="2"/>
          </p:nvPr>
        </p:nvSpPr>
        <p:spPr>
          <a:xfrm>
            <a:off x="3444744" y="1552050"/>
            <a:ext cx="2254500" cy="393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20"/>
          <p:cNvSpPr txBox="1">
            <a:spLocks noGrp="1"/>
          </p:cNvSpPr>
          <p:nvPr>
            <p:ph type="subTitle" idx="1"/>
          </p:nvPr>
        </p:nvSpPr>
        <p:spPr>
          <a:xfrm>
            <a:off x="960175" y="2333275"/>
            <a:ext cx="2254500" cy="886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20"/>
          <p:cNvSpPr txBox="1">
            <a:spLocks noGrp="1"/>
          </p:cNvSpPr>
          <p:nvPr>
            <p:ph type="subTitle" idx="3"/>
          </p:nvPr>
        </p:nvSpPr>
        <p:spPr>
          <a:xfrm>
            <a:off x="3444737" y="2333275"/>
            <a:ext cx="2254500" cy="886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20"/>
          <p:cNvSpPr txBox="1">
            <a:spLocks noGrp="1"/>
          </p:cNvSpPr>
          <p:nvPr>
            <p:ph type="title" idx="4"/>
          </p:nvPr>
        </p:nvSpPr>
        <p:spPr>
          <a:xfrm>
            <a:off x="960176" y="1552050"/>
            <a:ext cx="2254500" cy="393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20"/>
          <p:cNvSpPr txBox="1">
            <a:spLocks noGrp="1"/>
          </p:cNvSpPr>
          <p:nvPr>
            <p:ph type="subTitle" idx="5"/>
          </p:nvPr>
        </p:nvSpPr>
        <p:spPr>
          <a:xfrm>
            <a:off x="5929317" y="2333275"/>
            <a:ext cx="2254500" cy="8862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20"/>
          <p:cNvSpPr txBox="1">
            <a:spLocks noGrp="1"/>
          </p:cNvSpPr>
          <p:nvPr>
            <p:ph type="title" idx="6"/>
          </p:nvPr>
        </p:nvSpPr>
        <p:spPr>
          <a:xfrm>
            <a:off x="720000" y="552150"/>
            <a:ext cx="7704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3"/>
          <p:cNvGrpSpPr/>
          <p:nvPr/>
        </p:nvGrpSpPr>
        <p:grpSpPr>
          <a:xfrm>
            <a:off x="266538" y="258700"/>
            <a:ext cx="8615400" cy="4618794"/>
            <a:chOff x="266538" y="258700"/>
            <a:chExt cx="8615400" cy="4618794"/>
          </a:xfrm>
        </p:grpSpPr>
        <p:sp>
          <p:nvSpPr>
            <p:cNvPr id="34" name="Google Shape;34;p3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266600" y="438700"/>
              <a:ext cx="8615262" cy="218072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" name="Google Shape;40;p3"/>
            <p:cNvGrpSpPr/>
            <p:nvPr/>
          </p:nvGrpSpPr>
          <p:grpSpPr>
            <a:xfrm>
              <a:off x="6848403" y="458556"/>
              <a:ext cx="2010204" cy="178352"/>
              <a:chOff x="4905603" y="626944"/>
              <a:chExt cx="2010204" cy="178352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4905603" y="626944"/>
                <a:ext cx="2010194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21009" h="1864" extrusionOk="0">
                    <a:moveTo>
                      <a:pt x="1" y="1"/>
                    </a:moveTo>
                    <a:lnTo>
                      <a:pt x="1" y="1864"/>
                    </a:lnTo>
                    <a:lnTo>
                      <a:pt x="21008" y="1864"/>
                    </a:lnTo>
                    <a:lnTo>
                      <a:pt x="210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6737456" y="626944"/>
                <a:ext cx="178352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1864" extrusionOk="0">
                    <a:moveTo>
                      <a:pt x="0" y="1"/>
                    </a:moveTo>
                    <a:lnTo>
                      <a:pt x="0" y="1864"/>
                    </a:lnTo>
                    <a:lnTo>
                      <a:pt x="1863" y="1864"/>
                    </a:lnTo>
                    <a:lnTo>
                      <a:pt x="18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6824336" y="711623"/>
                <a:ext cx="57505" cy="6803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711" extrusionOk="0">
                    <a:moveTo>
                      <a:pt x="153" y="1"/>
                    </a:moveTo>
                    <a:cubicBezTo>
                      <a:pt x="137" y="47"/>
                      <a:pt x="103" y="90"/>
                      <a:pt x="67" y="117"/>
                    </a:cubicBezTo>
                    <a:cubicBezTo>
                      <a:pt x="44" y="130"/>
                      <a:pt x="24" y="147"/>
                      <a:pt x="1" y="157"/>
                    </a:cubicBezTo>
                    <a:lnTo>
                      <a:pt x="117" y="306"/>
                    </a:lnTo>
                    <a:lnTo>
                      <a:pt x="432" y="710"/>
                    </a:lnTo>
                    <a:lnTo>
                      <a:pt x="601" y="581"/>
                    </a:lnTo>
                    <a:lnTo>
                      <a:pt x="276" y="163"/>
                    </a:lnTo>
                    <a:lnTo>
                      <a:pt x="1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6764056" y="655649"/>
                <a:ext cx="97788" cy="89176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932" extrusionOk="0">
                    <a:moveTo>
                      <a:pt x="527" y="192"/>
                    </a:moveTo>
                    <a:cubicBezTo>
                      <a:pt x="611" y="192"/>
                      <a:pt x="693" y="231"/>
                      <a:pt x="747" y="301"/>
                    </a:cubicBezTo>
                    <a:cubicBezTo>
                      <a:pt x="806" y="380"/>
                      <a:pt x="820" y="483"/>
                      <a:pt x="780" y="576"/>
                    </a:cubicBezTo>
                    <a:cubicBezTo>
                      <a:pt x="763" y="629"/>
                      <a:pt x="733" y="665"/>
                      <a:pt x="697" y="695"/>
                    </a:cubicBezTo>
                    <a:cubicBezTo>
                      <a:pt x="674" y="712"/>
                      <a:pt x="654" y="725"/>
                      <a:pt x="631" y="732"/>
                    </a:cubicBezTo>
                    <a:cubicBezTo>
                      <a:pt x="597" y="745"/>
                      <a:pt x="562" y="752"/>
                      <a:pt x="527" y="752"/>
                    </a:cubicBezTo>
                    <a:cubicBezTo>
                      <a:pt x="400" y="752"/>
                      <a:pt x="281" y="665"/>
                      <a:pt x="253" y="530"/>
                    </a:cubicBezTo>
                    <a:cubicBezTo>
                      <a:pt x="226" y="420"/>
                      <a:pt x="273" y="304"/>
                      <a:pt x="365" y="244"/>
                    </a:cubicBezTo>
                    <a:cubicBezTo>
                      <a:pt x="415" y="209"/>
                      <a:pt x="472" y="192"/>
                      <a:pt x="527" y="192"/>
                    </a:cubicBezTo>
                    <a:close/>
                    <a:moveTo>
                      <a:pt x="526" y="0"/>
                    </a:moveTo>
                    <a:cubicBezTo>
                      <a:pt x="428" y="0"/>
                      <a:pt x="329" y="31"/>
                      <a:pt x="243" y="95"/>
                    </a:cubicBezTo>
                    <a:cubicBezTo>
                      <a:pt x="37" y="251"/>
                      <a:pt x="1" y="543"/>
                      <a:pt x="153" y="748"/>
                    </a:cubicBezTo>
                    <a:cubicBezTo>
                      <a:pt x="244" y="868"/>
                      <a:pt x="383" y="932"/>
                      <a:pt x="525" y="932"/>
                    </a:cubicBezTo>
                    <a:cubicBezTo>
                      <a:pt x="600" y="932"/>
                      <a:pt x="676" y="914"/>
                      <a:pt x="747" y="878"/>
                    </a:cubicBezTo>
                    <a:cubicBezTo>
                      <a:pt x="767" y="864"/>
                      <a:pt x="790" y="851"/>
                      <a:pt x="806" y="835"/>
                    </a:cubicBezTo>
                    <a:cubicBezTo>
                      <a:pt x="846" y="805"/>
                      <a:pt x="879" y="775"/>
                      <a:pt x="906" y="735"/>
                    </a:cubicBezTo>
                    <a:cubicBezTo>
                      <a:pt x="1022" y="569"/>
                      <a:pt x="1018" y="347"/>
                      <a:pt x="899" y="185"/>
                    </a:cubicBezTo>
                    <a:cubicBezTo>
                      <a:pt x="805" y="64"/>
                      <a:pt x="667" y="0"/>
                      <a:pt x="5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4945312" y="662538"/>
                <a:ext cx="7942" cy="1072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21" extrusionOk="0">
                    <a:moveTo>
                      <a:pt x="0" y="0"/>
                    </a:moveTo>
                    <a:lnTo>
                      <a:pt x="0" y="1121"/>
                    </a:lnTo>
                    <a:lnTo>
                      <a:pt x="83" y="1121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46;p3"/>
            <p:cNvSpPr/>
            <p:nvPr/>
          </p:nvSpPr>
          <p:spPr>
            <a:xfrm>
              <a:off x="8754900" y="656750"/>
              <a:ext cx="126951" cy="4038639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782445" y="683356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317430" y="488803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0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317430" y="591567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50"/>
                  </a:lnTo>
                  <a:lnTo>
                    <a:pt x="1492" y="25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317430" y="540185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26653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724050" y="2366550"/>
            <a:ext cx="43506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title" idx="2" hasCustomPrompt="1"/>
          </p:nvPr>
        </p:nvSpPr>
        <p:spPr>
          <a:xfrm>
            <a:off x="724050" y="997850"/>
            <a:ext cx="1223100" cy="122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 i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724050" y="3884700"/>
            <a:ext cx="4350600" cy="4098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"/>
          <p:cNvSpPr>
            <a:spLocks noGrp="1"/>
          </p:cNvSpPr>
          <p:nvPr>
            <p:ph type="pic" idx="3"/>
          </p:nvPr>
        </p:nvSpPr>
        <p:spPr>
          <a:xfrm>
            <a:off x="5505600" y="724875"/>
            <a:ext cx="3168900" cy="384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6_1"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6" name="Google Shape;676;p21"/>
          <p:cNvGrpSpPr/>
          <p:nvPr/>
        </p:nvGrpSpPr>
        <p:grpSpPr>
          <a:xfrm>
            <a:off x="266538" y="258700"/>
            <a:ext cx="8615400" cy="4618794"/>
            <a:chOff x="266538" y="258700"/>
            <a:chExt cx="8615400" cy="4618794"/>
          </a:xfrm>
        </p:grpSpPr>
        <p:sp>
          <p:nvSpPr>
            <p:cNvPr id="677" name="Google Shape;677;p21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1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1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1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1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1"/>
            <p:cNvSpPr/>
            <p:nvPr/>
          </p:nvSpPr>
          <p:spPr>
            <a:xfrm>
              <a:off x="266600" y="438700"/>
              <a:ext cx="8615262" cy="218072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3" name="Google Shape;683;p21"/>
            <p:cNvGrpSpPr/>
            <p:nvPr/>
          </p:nvGrpSpPr>
          <p:grpSpPr>
            <a:xfrm>
              <a:off x="6848403" y="458556"/>
              <a:ext cx="2010204" cy="178352"/>
              <a:chOff x="4905603" y="626944"/>
              <a:chExt cx="2010204" cy="178352"/>
            </a:xfrm>
          </p:grpSpPr>
          <p:sp>
            <p:nvSpPr>
              <p:cNvPr id="684" name="Google Shape;684;p21"/>
              <p:cNvSpPr/>
              <p:nvPr/>
            </p:nvSpPr>
            <p:spPr>
              <a:xfrm>
                <a:off x="4905603" y="626944"/>
                <a:ext cx="2010194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21009" h="1864" extrusionOk="0">
                    <a:moveTo>
                      <a:pt x="1" y="1"/>
                    </a:moveTo>
                    <a:lnTo>
                      <a:pt x="1" y="1864"/>
                    </a:lnTo>
                    <a:lnTo>
                      <a:pt x="21008" y="1864"/>
                    </a:lnTo>
                    <a:lnTo>
                      <a:pt x="210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1"/>
              <p:cNvSpPr/>
              <p:nvPr/>
            </p:nvSpPr>
            <p:spPr>
              <a:xfrm>
                <a:off x="6737456" y="626944"/>
                <a:ext cx="178352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1864" extrusionOk="0">
                    <a:moveTo>
                      <a:pt x="0" y="1"/>
                    </a:moveTo>
                    <a:lnTo>
                      <a:pt x="0" y="1864"/>
                    </a:lnTo>
                    <a:lnTo>
                      <a:pt x="1863" y="1864"/>
                    </a:lnTo>
                    <a:lnTo>
                      <a:pt x="18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1"/>
              <p:cNvSpPr/>
              <p:nvPr/>
            </p:nvSpPr>
            <p:spPr>
              <a:xfrm>
                <a:off x="6824336" y="711623"/>
                <a:ext cx="57505" cy="6803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711" extrusionOk="0">
                    <a:moveTo>
                      <a:pt x="153" y="1"/>
                    </a:moveTo>
                    <a:cubicBezTo>
                      <a:pt x="137" y="47"/>
                      <a:pt x="103" y="90"/>
                      <a:pt x="67" y="117"/>
                    </a:cubicBezTo>
                    <a:cubicBezTo>
                      <a:pt x="44" y="130"/>
                      <a:pt x="24" y="147"/>
                      <a:pt x="1" y="157"/>
                    </a:cubicBezTo>
                    <a:lnTo>
                      <a:pt x="117" y="306"/>
                    </a:lnTo>
                    <a:lnTo>
                      <a:pt x="432" y="710"/>
                    </a:lnTo>
                    <a:lnTo>
                      <a:pt x="601" y="581"/>
                    </a:lnTo>
                    <a:lnTo>
                      <a:pt x="276" y="163"/>
                    </a:lnTo>
                    <a:lnTo>
                      <a:pt x="1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1"/>
              <p:cNvSpPr/>
              <p:nvPr/>
            </p:nvSpPr>
            <p:spPr>
              <a:xfrm>
                <a:off x="6764056" y="655649"/>
                <a:ext cx="97788" cy="89176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932" extrusionOk="0">
                    <a:moveTo>
                      <a:pt x="527" y="192"/>
                    </a:moveTo>
                    <a:cubicBezTo>
                      <a:pt x="611" y="192"/>
                      <a:pt x="693" y="231"/>
                      <a:pt x="747" y="301"/>
                    </a:cubicBezTo>
                    <a:cubicBezTo>
                      <a:pt x="806" y="380"/>
                      <a:pt x="820" y="483"/>
                      <a:pt x="780" y="576"/>
                    </a:cubicBezTo>
                    <a:cubicBezTo>
                      <a:pt x="763" y="629"/>
                      <a:pt x="733" y="665"/>
                      <a:pt x="697" y="695"/>
                    </a:cubicBezTo>
                    <a:cubicBezTo>
                      <a:pt x="674" y="712"/>
                      <a:pt x="654" y="725"/>
                      <a:pt x="631" y="732"/>
                    </a:cubicBezTo>
                    <a:cubicBezTo>
                      <a:pt x="597" y="745"/>
                      <a:pt x="562" y="752"/>
                      <a:pt x="527" y="752"/>
                    </a:cubicBezTo>
                    <a:cubicBezTo>
                      <a:pt x="400" y="752"/>
                      <a:pt x="281" y="665"/>
                      <a:pt x="253" y="530"/>
                    </a:cubicBezTo>
                    <a:cubicBezTo>
                      <a:pt x="226" y="420"/>
                      <a:pt x="273" y="304"/>
                      <a:pt x="365" y="244"/>
                    </a:cubicBezTo>
                    <a:cubicBezTo>
                      <a:pt x="415" y="209"/>
                      <a:pt x="472" y="192"/>
                      <a:pt x="527" y="192"/>
                    </a:cubicBezTo>
                    <a:close/>
                    <a:moveTo>
                      <a:pt x="526" y="0"/>
                    </a:moveTo>
                    <a:cubicBezTo>
                      <a:pt x="428" y="0"/>
                      <a:pt x="329" y="31"/>
                      <a:pt x="243" y="95"/>
                    </a:cubicBezTo>
                    <a:cubicBezTo>
                      <a:pt x="37" y="251"/>
                      <a:pt x="1" y="543"/>
                      <a:pt x="153" y="748"/>
                    </a:cubicBezTo>
                    <a:cubicBezTo>
                      <a:pt x="244" y="868"/>
                      <a:pt x="383" y="932"/>
                      <a:pt x="525" y="932"/>
                    </a:cubicBezTo>
                    <a:cubicBezTo>
                      <a:pt x="600" y="932"/>
                      <a:pt x="676" y="914"/>
                      <a:pt x="747" y="878"/>
                    </a:cubicBezTo>
                    <a:cubicBezTo>
                      <a:pt x="767" y="864"/>
                      <a:pt x="790" y="851"/>
                      <a:pt x="806" y="835"/>
                    </a:cubicBezTo>
                    <a:cubicBezTo>
                      <a:pt x="846" y="805"/>
                      <a:pt x="879" y="775"/>
                      <a:pt x="906" y="735"/>
                    </a:cubicBezTo>
                    <a:cubicBezTo>
                      <a:pt x="1022" y="569"/>
                      <a:pt x="1018" y="347"/>
                      <a:pt x="899" y="185"/>
                    </a:cubicBezTo>
                    <a:cubicBezTo>
                      <a:pt x="805" y="64"/>
                      <a:pt x="667" y="0"/>
                      <a:pt x="5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1"/>
              <p:cNvSpPr/>
              <p:nvPr/>
            </p:nvSpPr>
            <p:spPr>
              <a:xfrm>
                <a:off x="4945312" y="662538"/>
                <a:ext cx="7942" cy="1072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21" extrusionOk="0">
                    <a:moveTo>
                      <a:pt x="0" y="0"/>
                    </a:moveTo>
                    <a:lnTo>
                      <a:pt x="0" y="1121"/>
                    </a:lnTo>
                    <a:lnTo>
                      <a:pt x="83" y="1121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9" name="Google Shape;689;p21"/>
            <p:cNvSpPr/>
            <p:nvPr/>
          </p:nvSpPr>
          <p:spPr>
            <a:xfrm>
              <a:off x="8754900" y="656750"/>
              <a:ext cx="126951" cy="4038639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1"/>
            <p:cNvSpPr/>
            <p:nvPr/>
          </p:nvSpPr>
          <p:spPr>
            <a:xfrm>
              <a:off x="8782445" y="683356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1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1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1"/>
            <p:cNvSpPr/>
            <p:nvPr/>
          </p:nvSpPr>
          <p:spPr>
            <a:xfrm>
              <a:off x="317430" y="488803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0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1"/>
            <p:cNvSpPr/>
            <p:nvPr/>
          </p:nvSpPr>
          <p:spPr>
            <a:xfrm>
              <a:off x="317430" y="591567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50"/>
                  </a:lnTo>
                  <a:lnTo>
                    <a:pt x="1492" y="25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1"/>
            <p:cNvSpPr/>
            <p:nvPr/>
          </p:nvSpPr>
          <p:spPr>
            <a:xfrm>
              <a:off x="317430" y="540185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1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1"/>
            <p:cNvSpPr/>
            <p:nvPr/>
          </p:nvSpPr>
          <p:spPr>
            <a:xfrm>
              <a:off x="26653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" name="Google Shape;698;p21"/>
          <p:cNvSpPr txBox="1">
            <a:spLocks noGrp="1"/>
          </p:cNvSpPr>
          <p:nvPr>
            <p:ph type="subTitle" idx="1"/>
          </p:nvPr>
        </p:nvSpPr>
        <p:spPr>
          <a:xfrm>
            <a:off x="933275" y="2702438"/>
            <a:ext cx="31248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9" name="Google Shape;699;p21"/>
          <p:cNvSpPr txBox="1">
            <a:spLocks noGrp="1"/>
          </p:cNvSpPr>
          <p:nvPr>
            <p:ph type="title"/>
          </p:nvPr>
        </p:nvSpPr>
        <p:spPr>
          <a:xfrm>
            <a:off x="933275" y="1702463"/>
            <a:ext cx="31248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Google Shape;701;p22"/>
          <p:cNvGrpSpPr/>
          <p:nvPr/>
        </p:nvGrpSpPr>
        <p:grpSpPr>
          <a:xfrm>
            <a:off x="266538" y="258700"/>
            <a:ext cx="8615400" cy="4618794"/>
            <a:chOff x="266538" y="258700"/>
            <a:chExt cx="8615400" cy="4618794"/>
          </a:xfrm>
        </p:grpSpPr>
        <p:sp>
          <p:nvSpPr>
            <p:cNvPr id="702" name="Google Shape;702;p22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2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2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2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2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2"/>
            <p:cNvSpPr/>
            <p:nvPr/>
          </p:nvSpPr>
          <p:spPr>
            <a:xfrm>
              <a:off x="266600" y="438700"/>
              <a:ext cx="8615262" cy="218072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8" name="Google Shape;708;p22"/>
            <p:cNvGrpSpPr/>
            <p:nvPr/>
          </p:nvGrpSpPr>
          <p:grpSpPr>
            <a:xfrm>
              <a:off x="6848403" y="458556"/>
              <a:ext cx="2010204" cy="178352"/>
              <a:chOff x="4905603" y="626944"/>
              <a:chExt cx="2010204" cy="178352"/>
            </a:xfrm>
          </p:grpSpPr>
          <p:sp>
            <p:nvSpPr>
              <p:cNvPr id="709" name="Google Shape;709;p22"/>
              <p:cNvSpPr/>
              <p:nvPr/>
            </p:nvSpPr>
            <p:spPr>
              <a:xfrm>
                <a:off x="4905603" y="626944"/>
                <a:ext cx="2010194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21009" h="1864" extrusionOk="0">
                    <a:moveTo>
                      <a:pt x="1" y="1"/>
                    </a:moveTo>
                    <a:lnTo>
                      <a:pt x="1" y="1864"/>
                    </a:lnTo>
                    <a:lnTo>
                      <a:pt x="21008" y="1864"/>
                    </a:lnTo>
                    <a:lnTo>
                      <a:pt x="210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2"/>
              <p:cNvSpPr/>
              <p:nvPr/>
            </p:nvSpPr>
            <p:spPr>
              <a:xfrm>
                <a:off x="6737456" y="626944"/>
                <a:ext cx="178352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1864" extrusionOk="0">
                    <a:moveTo>
                      <a:pt x="0" y="1"/>
                    </a:moveTo>
                    <a:lnTo>
                      <a:pt x="0" y="1864"/>
                    </a:lnTo>
                    <a:lnTo>
                      <a:pt x="1863" y="1864"/>
                    </a:lnTo>
                    <a:lnTo>
                      <a:pt x="18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2"/>
              <p:cNvSpPr/>
              <p:nvPr/>
            </p:nvSpPr>
            <p:spPr>
              <a:xfrm>
                <a:off x="6824336" y="711623"/>
                <a:ext cx="57505" cy="6803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711" extrusionOk="0">
                    <a:moveTo>
                      <a:pt x="153" y="1"/>
                    </a:moveTo>
                    <a:cubicBezTo>
                      <a:pt x="137" y="47"/>
                      <a:pt x="103" y="90"/>
                      <a:pt x="67" y="117"/>
                    </a:cubicBezTo>
                    <a:cubicBezTo>
                      <a:pt x="44" y="130"/>
                      <a:pt x="24" y="147"/>
                      <a:pt x="1" y="157"/>
                    </a:cubicBezTo>
                    <a:lnTo>
                      <a:pt x="117" y="306"/>
                    </a:lnTo>
                    <a:lnTo>
                      <a:pt x="432" y="710"/>
                    </a:lnTo>
                    <a:lnTo>
                      <a:pt x="601" y="581"/>
                    </a:lnTo>
                    <a:lnTo>
                      <a:pt x="276" y="163"/>
                    </a:lnTo>
                    <a:lnTo>
                      <a:pt x="1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2"/>
              <p:cNvSpPr/>
              <p:nvPr/>
            </p:nvSpPr>
            <p:spPr>
              <a:xfrm>
                <a:off x="6764056" y="655649"/>
                <a:ext cx="97788" cy="89176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932" extrusionOk="0">
                    <a:moveTo>
                      <a:pt x="527" y="192"/>
                    </a:moveTo>
                    <a:cubicBezTo>
                      <a:pt x="611" y="192"/>
                      <a:pt x="693" y="231"/>
                      <a:pt x="747" y="301"/>
                    </a:cubicBezTo>
                    <a:cubicBezTo>
                      <a:pt x="806" y="380"/>
                      <a:pt x="820" y="483"/>
                      <a:pt x="780" y="576"/>
                    </a:cubicBezTo>
                    <a:cubicBezTo>
                      <a:pt x="763" y="629"/>
                      <a:pt x="733" y="665"/>
                      <a:pt x="697" y="695"/>
                    </a:cubicBezTo>
                    <a:cubicBezTo>
                      <a:pt x="674" y="712"/>
                      <a:pt x="654" y="725"/>
                      <a:pt x="631" y="732"/>
                    </a:cubicBezTo>
                    <a:cubicBezTo>
                      <a:pt x="597" y="745"/>
                      <a:pt x="562" y="752"/>
                      <a:pt x="527" y="752"/>
                    </a:cubicBezTo>
                    <a:cubicBezTo>
                      <a:pt x="400" y="752"/>
                      <a:pt x="281" y="665"/>
                      <a:pt x="253" y="530"/>
                    </a:cubicBezTo>
                    <a:cubicBezTo>
                      <a:pt x="226" y="420"/>
                      <a:pt x="273" y="304"/>
                      <a:pt x="365" y="244"/>
                    </a:cubicBezTo>
                    <a:cubicBezTo>
                      <a:pt x="415" y="209"/>
                      <a:pt x="472" y="192"/>
                      <a:pt x="527" y="192"/>
                    </a:cubicBezTo>
                    <a:close/>
                    <a:moveTo>
                      <a:pt x="526" y="0"/>
                    </a:moveTo>
                    <a:cubicBezTo>
                      <a:pt x="428" y="0"/>
                      <a:pt x="329" y="31"/>
                      <a:pt x="243" y="95"/>
                    </a:cubicBezTo>
                    <a:cubicBezTo>
                      <a:pt x="37" y="251"/>
                      <a:pt x="1" y="543"/>
                      <a:pt x="153" y="748"/>
                    </a:cubicBezTo>
                    <a:cubicBezTo>
                      <a:pt x="244" y="868"/>
                      <a:pt x="383" y="932"/>
                      <a:pt x="525" y="932"/>
                    </a:cubicBezTo>
                    <a:cubicBezTo>
                      <a:pt x="600" y="932"/>
                      <a:pt x="676" y="914"/>
                      <a:pt x="747" y="878"/>
                    </a:cubicBezTo>
                    <a:cubicBezTo>
                      <a:pt x="767" y="864"/>
                      <a:pt x="790" y="851"/>
                      <a:pt x="806" y="835"/>
                    </a:cubicBezTo>
                    <a:cubicBezTo>
                      <a:pt x="846" y="805"/>
                      <a:pt x="879" y="775"/>
                      <a:pt x="906" y="735"/>
                    </a:cubicBezTo>
                    <a:cubicBezTo>
                      <a:pt x="1022" y="569"/>
                      <a:pt x="1018" y="347"/>
                      <a:pt x="899" y="185"/>
                    </a:cubicBezTo>
                    <a:cubicBezTo>
                      <a:pt x="805" y="64"/>
                      <a:pt x="667" y="0"/>
                      <a:pt x="5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2"/>
              <p:cNvSpPr/>
              <p:nvPr/>
            </p:nvSpPr>
            <p:spPr>
              <a:xfrm>
                <a:off x="4945312" y="662538"/>
                <a:ext cx="7942" cy="1072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21" extrusionOk="0">
                    <a:moveTo>
                      <a:pt x="0" y="0"/>
                    </a:moveTo>
                    <a:lnTo>
                      <a:pt x="0" y="1121"/>
                    </a:lnTo>
                    <a:lnTo>
                      <a:pt x="83" y="1121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4" name="Google Shape;714;p22"/>
            <p:cNvSpPr/>
            <p:nvPr/>
          </p:nvSpPr>
          <p:spPr>
            <a:xfrm>
              <a:off x="8754900" y="656750"/>
              <a:ext cx="126951" cy="4038639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2"/>
            <p:cNvSpPr/>
            <p:nvPr/>
          </p:nvSpPr>
          <p:spPr>
            <a:xfrm>
              <a:off x="8782445" y="683356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2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2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2"/>
            <p:cNvSpPr/>
            <p:nvPr/>
          </p:nvSpPr>
          <p:spPr>
            <a:xfrm>
              <a:off x="317430" y="488803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0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2"/>
            <p:cNvSpPr/>
            <p:nvPr/>
          </p:nvSpPr>
          <p:spPr>
            <a:xfrm>
              <a:off x="317430" y="591567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50"/>
                  </a:lnTo>
                  <a:lnTo>
                    <a:pt x="1492" y="25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2"/>
            <p:cNvSpPr/>
            <p:nvPr/>
          </p:nvSpPr>
          <p:spPr>
            <a:xfrm>
              <a:off x="317430" y="540185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2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26653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3" name="Google Shape;723;p22"/>
          <p:cNvSpPr txBox="1">
            <a:spLocks noGrp="1"/>
          </p:cNvSpPr>
          <p:nvPr>
            <p:ph type="ctrTitle"/>
          </p:nvPr>
        </p:nvSpPr>
        <p:spPr>
          <a:xfrm>
            <a:off x="2738238" y="732575"/>
            <a:ext cx="3672000" cy="115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724" name="Google Shape;724;p22"/>
          <p:cNvSpPr txBox="1">
            <a:spLocks noGrp="1"/>
          </p:cNvSpPr>
          <p:nvPr>
            <p:ph type="subTitle" idx="1"/>
          </p:nvPr>
        </p:nvSpPr>
        <p:spPr>
          <a:xfrm>
            <a:off x="2738238" y="1727444"/>
            <a:ext cx="36720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5" name="Google Shape;725;p22"/>
          <p:cNvSpPr txBox="1">
            <a:spLocks noGrp="1"/>
          </p:cNvSpPr>
          <p:nvPr>
            <p:ph type="subTitle" idx="2"/>
          </p:nvPr>
        </p:nvSpPr>
        <p:spPr>
          <a:xfrm>
            <a:off x="2738238" y="2099169"/>
            <a:ext cx="36720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6" name="Google Shape;726;p22"/>
          <p:cNvSpPr txBox="1">
            <a:spLocks noGrp="1"/>
          </p:cNvSpPr>
          <p:nvPr>
            <p:ph type="subTitle" idx="3"/>
          </p:nvPr>
        </p:nvSpPr>
        <p:spPr>
          <a:xfrm>
            <a:off x="2738238" y="4025725"/>
            <a:ext cx="36720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7" name="Google Shape;727;p22"/>
          <p:cNvSpPr txBox="1"/>
          <p:nvPr/>
        </p:nvSpPr>
        <p:spPr>
          <a:xfrm>
            <a:off x="2738238" y="3462150"/>
            <a:ext cx="367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Archivo"/>
                <a:ea typeface="Archivo"/>
                <a:cs typeface="Archivo"/>
                <a:sym typeface="Archivo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lang="en" sz="1000" b="1" u="sng">
                <a:solidFill>
                  <a:schemeClr val="hlink"/>
                </a:solidFill>
                <a:latin typeface="Archivo"/>
                <a:ea typeface="Archivo"/>
                <a:cs typeface="Archivo"/>
                <a:sym typeface="Archivo"/>
                <a:hlinkClick r:id="rId3"/>
              </a:rPr>
              <a:t>Flaticon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lang="en" sz="1000" b="1" u="sng">
                <a:solidFill>
                  <a:schemeClr val="hlink"/>
                </a:solidFill>
                <a:latin typeface="Archivo"/>
                <a:ea typeface="Archivo"/>
                <a:cs typeface="Archivo"/>
                <a:sym typeface="Archivo"/>
                <a:hlinkClick r:id="rId4"/>
              </a:rPr>
              <a:t>Freepik</a:t>
            </a:r>
            <a:endParaRPr sz="1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23"/>
          <p:cNvGrpSpPr/>
          <p:nvPr/>
        </p:nvGrpSpPr>
        <p:grpSpPr>
          <a:xfrm>
            <a:off x="262200" y="262350"/>
            <a:ext cx="8617488" cy="4618794"/>
            <a:chOff x="266600" y="258700"/>
            <a:chExt cx="8617488" cy="4618794"/>
          </a:xfrm>
        </p:grpSpPr>
        <p:sp>
          <p:nvSpPr>
            <p:cNvPr id="730" name="Google Shape;730;p23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3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3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3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3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3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3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3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3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3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3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3"/>
            <p:cNvSpPr/>
            <p:nvPr/>
          </p:nvSpPr>
          <p:spPr>
            <a:xfrm>
              <a:off x="26868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23"/>
          <p:cNvGrpSpPr/>
          <p:nvPr/>
        </p:nvGrpSpPr>
        <p:grpSpPr>
          <a:xfrm>
            <a:off x="8189288" y="3004336"/>
            <a:ext cx="1189502" cy="2244987"/>
            <a:chOff x="3909834" y="3583857"/>
            <a:chExt cx="650677" cy="1228044"/>
          </a:xfrm>
        </p:grpSpPr>
        <p:sp>
          <p:nvSpPr>
            <p:cNvPr id="743" name="Google Shape;743;p23"/>
            <p:cNvSpPr/>
            <p:nvPr/>
          </p:nvSpPr>
          <p:spPr>
            <a:xfrm>
              <a:off x="4253350" y="3901705"/>
              <a:ext cx="307160" cy="575646"/>
            </a:xfrm>
            <a:custGeom>
              <a:avLst/>
              <a:gdLst/>
              <a:ahLst/>
              <a:cxnLst/>
              <a:rect l="l" t="t" r="r" b="b"/>
              <a:pathLst>
                <a:path w="2501" h="4687" extrusionOk="0">
                  <a:moveTo>
                    <a:pt x="2346" y="1"/>
                  </a:moveTo>
                  <a:cubicBezTo>
                    <a:pt x="2332" y="1"/>
                    <a:pt x="2318" y="6"/>
                    <a:pt x="2309" y="16"/>
                  </a:cubicBezTo>
                  <a:cubicBezTo>
                    <a:pt x="1302" y="1374"/>
                    <a:pt x="255" y="2956"/>
                    <a:pt x="0" y="4661"/>
                  </a:cubicBezTo>
                  <a:cubicBezTo>
                    <a:pt x="0" y="4676"/>
                    <a:pt x="15" y="4687"/>
                    <a:pt x="27" y="4687"/>
                  </a:cubicBezTo>
                  <a:cubicBezTo>
                    <a:pt x="35" y="4687"/>
                    <a:pt x="43" y="4682"/>
                    <a:pt x="44" y="4671"/>
                  </a:cubicBezTo>
                  <a:cubicBezTo>
                    <a:pt x="157" y="4205"/>
                    <a:pt x="308" y="3749"/>
                    <a:pt x="488" y="3306"/>
                  </a:cubicBezTo>
                  <a:cubicBezTo>
                    <a:pt x="1148" y="3126"/>
                    <a:pt x="1796" y="2975"/>
                    <a:pt x="2142" y="2318"/>
                  </a:cubicBezTo>
                  <a:cubicBezTo>
                    <a:pt x="2501" y="1645"/>
                    <a:pt x="2453" y="767"/>
                    <a:pt x="2387" y="31"/>
                  </a:cubicBezTo>
                  <a:cubicBezTo>
                    <a:pt x="2382" y="10"/>
                    <a:pt x="2364" y="1"/>
                    <a:pt x="2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3"/>
            <p:cNvSpPr/>
            <p:nvPr/>
          </p:nvSpPr>
          <p:spPr>
            <a:xfrm>
              <a:off x="4224734" y="3583857"/>
              <a:ext cx="215540" cy="861565"/>
            </a:xfrm>
            <a:custGeom>
              <a:avLst/>
              <a:gdLst/>
              <a:ahLst/>
              <a:cxnLst/>
              <a:rect l="l" t="t" r="r" b="b"/>
              <a:pathLst>
                <a:path w="1755" h="7015" extrusionOk="0">
                  <a:moveTo>
                    <a:pt x="1288" y="1"/>
                  </a:moveTo>
                  <a:cubicBezTo>
                    <a:pt x="1283" y="1"/>
                    <a:pt x="1279" y="1"/>
                    <a:pt x="1274" y="3"/>
                  </a:cubicBezTo>
                  <a:cubicBezTo>
                    <a:pt x="1142" y="37"/>
                    <a:pt x="717" y="1018"/>
                    <a:pt x="607" y="1346"/>
                  </a:cubicBezTo>
                  <a:cubicBezTo>
                    <a:pt x="422" y="1880"/>
                    <a:pt x="287" y="2431"/>
                    <a:pt x="205" y="2994"/>
                  </a:cubicBezTo>
                  <a:cubicBezTo>
                    <a:pt x="0" y="4312"/>
                    <a:pt x="16" y="5667"/>
                    <a:pt x="120" y="7001"/>
                  </a:cubicBezTo>
                  <a:cubicBezTo>
                    <a:pt x="120" y="7010"/>
                    <a:pt x="128" y="7015"/>
                    <a:pt x="137" y="7015"/>
                  </a:cubicBezTo>
                  <a:cubicBezTo>
                    <a:pt x="146" y="7015"/>
                    <a:pt x="154" y="7010"/>
                    <a:pt x="154" y="7001"/>
                  </a:cubicBezTo>
                  <a:cubicBezTo>
                    <a:pt x="158" y="6438"/>
                    <a:pt x="154" y="5872"/>
                    <a:pt x="161" y="5309"/>
                  </a:cubicBezTo>
                  <a:cubicBezTo>
                    <a:pt x="309" y="5019"/>
                    <a:pt x="614" y="4862"/>
                    <a:pt x="831" y="4626"/>
                  </a:cubicBezTo>
                  <a:cubicBezTo>
                    <a:pt x="985" y="4456"/>
                    <a:pt x="1120" y="4267"/>
                    <a:pt x="1230" y="4066"/>
                  </a:cubicBezTo>
                  <a:cubicBezTo>
                    <a:pt x="1491" y="3588"/>
                    <a:pt x="1648" y="3060"/>
                    <a:pt x="1696" y="2519"/>
                  </a:cubicBezTo>
                  <a:cubicBezTo>
                    <a:pt x="1754" y="1926"/>
                    <a:pt x="1534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3"/>
            <p:cNvSpPr/>
            <p:nvPr/>
          </p:nvSpPr>
          <p:spPr>
            <a:xfrm>
              <a:off x="3909834" y="3985220"/>
              <a:ext cx="293037" cy="437967"/>
            </a:xfrm>
            <a:custGeom>
              <a:avLst/>
              <a:gdLst/>
              <a:ahLst/>
              <a:cxnLst/>
              <a:rect l="l" t="t" r="r" b="b"/>
              <a:pathLst>
                <a:path w="2386" h="3566" extrusionOk="0">
                  <a:moveTo>
                    <a:pt x="57" y="0"/>
                  </a:moveTo>
                  <a:cubicBezTo>
                    <a:pt x="38" y="0"/>
                    <a:pt x="21" y="9"/>
                    <a:pt x="10" y="28"/>
                  </a:cubicBezTo>
                  <a:cubicBezTo>
                    <a:pt x="7" y="40"/>
                    <a:pt x="1" y="53"/>
                    <a:pt x="1" y="65"/>
                  </a:cubicBezTo>
                  <a:cubicBezTo>
                    <a:pt x="80" y="685"/>
                    <a:pt x="331" y="1270"/>
                    <a:pt x="721" y="1757"/>
                  </a:cubicBezTo>
                  <a:cubicBezTo>
                    <a:pt x="882" y="1949"/>
                    <a:pt x="1083" y="2103"/>
                    <a:pt x="1306" y="2214"/>
                  </a:cubicBezTo>
                  <a:cubicBezTo>
                    <a:pt x="1558" y="2339"/>
                    <a:pt x="1825" y="2481"/>
                    <a:pt x="2086" y="2588"/>
                  </a:cubicBezTo>
                  <a:cubicBezTo>
                    <a:pt x="2212" y="2905"/>
                    <a:pt x="2303" y="3233"/>
                    <a:pt x="2360" y="3566"/>
                  </a:cubicBezTo>
                  <a:cubicBezTo>
                    <a:pt x="2369" y="3538"/>
                    <a:pt x="2376" y="3506"/>
                    <a:pt x="2385" y="3475"/>
                  </a:cubicBezTo>
                  <a:cubicBezTo>
                    <a:pt x="2215" y="2031"/>
                    <a:pt x="1284" y="798"/>
                    <a:pt x="89" y="9"/>
                  </a:cubicBezTo>
                  <a:cubicBezTo>
                    <a:pt x="79" y="3"/>
                    <a:pt x="68" y="0"/>
                    <a:pt x="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6" name="Google Shape;746;p23"/>
            <p:cNvGrpSpPr/>
            <p:nvPr/>
          </p:nvGrpSpPr>
          <p:grpSpPr>
            <a:xfrm>
              <a:off x="3959943" y="3626229"/>
              <a:ext cx="573426" cy="768837"/>
              <a:chOff x="3959943" y="3626229"/>
              <a:chExt cx="573426" cy="768837"/>
            </a:xfrm>
          </p:grpSpPr>
          <p:sp>
            <p:nvSpPr>
              <p:cNvPr id="747" name="Google Shape;747;p23"/>
              <p:cNvSpPr/>
              <p:nvPr/>
            </p:nvSpPr>
            <p:spPr>
              <a:xfrm>
                <a:off x="4313898" y="3953902"/>
                <a:ext cx="219470" cy="355679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896" extrusionOk="0">
                    <a:moveTo>
                      <a:pt x="1780" y="0"/>
                    </a:moveTo>
                    <a:cubicBezTo>
                      <a:pt x="1778" y="0"/>
                      <a:pt x="1777" y="1"/>
                      <a:pt x="1775" y="3"/>
                    </a:cubicBezTo>
                    <a:cubicBezTo>
                      <a:pt x="1036" y="833"/>
                      <a:pt x="454" y="1852"/>
                      <a:pt x="7" y="2865"/>
                    </a:cubicBezTo>
                    <a:cubicBezTo>
                      <a:pt x="1" y="2882"/>
                      <a:pt x="11" y="2896"/>
                      <a:pt x="24" y="2896"/>
                    </a:cubicBezTo>
                    <a:cubicBezTo>
                      <a:pt x="30" y="2896"/>
                      <a:pt x="37" y="2892"/>
                      <a:pt x="42" y="2884"/>
                    </a:cubicBezTo>
                    <a:cubicBezTo>
                      <a:pt x="98" y="2789"/>
                      <a:pt x="152" y="2692"/>
                      <a:pt x="202" y="2597"/>
                    </a:cubicBezTo>
                    <a:lnTo>
                      <a:pt x="297" y="2550"/>
                    </a:lnTo>
                    <a:cubicBezTo>
                      <a:pt x="303" y="2547"/>
                      <a:pt x="297" y="2544"/>
                      <a:pt x="293" y="2544"/>
                    </a:cubicBezTo>
                    <a:cubicBezTo>
                      <a:pt x="265" y="2553"/>
                      <a:pt x="240" y="2569"/>
                      <a:pt x="212" y="2585"/>
                    </a:cubicBezTo>
                    <a:cubicBezTo>
                      <a:pt x="322" y="2387"/>
                      <a:pt x="432" y="2182"/>
                      <a:pt x="542" y="1981"/>
                    </a:cubicBezTo>
                    <a:cubicBezTo>
                      <a:pt x="948" y="1701"/>
                      <a:pt x="1287" y="1295"/>
                      <a:pt x="1602" y="918"/>
                    </a:cubicBezTo>
                    <a:cubicBezTo>
                      <a:pt x="1606" y="911"/>
                      <a:pt x="1603" y="905"/>
                      <a:pt x="1598" y="905"/>
                    </a:cubicBezTo>
                    <a:cubicBezTo>
                      <a:pt x="1596" y="905"/>
                      <a:pt x="1594" y="906"/>
                      <a:pt x="1592" y="908"/>
                    </a:cubicBezTo>
                    <a:cubicBezTo>
                      <a:pt x="1278" y="1264"/>
                      <a:pt x="910" y="1569"/>
                      <a:pt x="576" y="1906"/>
                    </a:cubicBezTo>
                    <a:cubicBezTo>
                      <a:pt x="935" y="1248"/>
                      <a:pt x="1300" y="603"/>
                      <a:pt x="1784" y="12"/>
                    </a:cubicBezTo>
                    <a:cubicBezTo>
                      <a:pt x="1786" y="5"/>
                      <a:pt x="1784" y="0"/>
                      <a:pt x="1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3"/>
              <p:cNvSpPr/>
              <p:nvPr/>
            </p:nvSpPr>
            <p:spPr>
              <a:xfrm>
                <a:off x="4354305" y="4199412"/>
                <a:ext cx="98006" cy="6595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37" extrusionOk="0">
                    <a:moveTo>
                      <a:pt x="782" y="1"/>
                    </a:moveTo>
                    <a:cubicBezTo>
                      <a:pt x="540" y="196"/>
                      <a:pt x="282" y="363"/>
                      <a:pt x="12" y="517"/>
                    </a:cubicBezTo>
                    <a:cubicBezTo>
                      <a:pt x="1" y="522"/>
                      <a:pt x="9" y="537"/>
                      <a:pt x="19" y="537"/>
                    </a:cubicBezTo>
                    <a:cubicBezTo>
                      <a:pt x="21" y="537"/>
                      <a:pt x="22" y="536"/>
                      <a:pt x="24" y="536"/>
                    </a:cubicBezTo>
                    <a:cubicBezTo>
                      <a:pt x="298" y="394"/>
                      <a:pt x="559" y="218"/>
                      <a:pt x="795" y="13"/>
                    </a:cubicBezTo>
                    <a:cubicBezTo>
                      <a:pt x="798" y="7"/>
                      <a:pt x="792" y="1"/>
                      <a:pt x="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3"/>
              <p:cNvSpPr/>
              <p:nvPr/>
            </p:nvSpPr>
            <p:spPr>
              <a:xfrm>
                <a:off x="4237875" y="3626229"/>
                <a:ext cx="149220" cy="548871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469" extrusionOk="0">
                    <a:moveTo>
                      <a:pt x="1091" y="1"/>
                    </a:moveTo>
                    <a:cubicBezTo>
                      <a:pt x="1087" y="1"/>
                      <a:pt x="1084" y="4"/>
                      <a:pt x="1082" y="7"/>
                    </a:cubicBezTo>
                    <a:cubicBezTo>
                      <a:pt x="702" y="670"/>
                      <a:pt x="513" y="1372"/>
                      <a:pt x="349" y="2114"/>
                    </a:cubicBezTo>
                    <a:cubicBezTo>
                      <a:pt x="202" y="2806"/>
                      <a:pt x="41" y="3520"/>
                      <a:pt x="10" y="4234"/>
                    </a:cubicBezTo>
                    <a:cubicBezTo>
                      <a:pt x="0" y="4240"/>
                      <a:pt x="0" y="4246"/>
                      <a:pt x="10" y="4259"/>
                    </a:cubicBezTo>
                    <a:cubicBezTo>
                      <a:pt x="0" y="4328"/>
                      <a:pt x="0" y="4394"/>
                      <a:pt x="0" y="4457"/>
                    </a:cubicBezTo>
                    <a:cubicBezTo>
                      <a:pt x="0" y="4464"/>
                      <a:pt x="9" y="4469"/>
                      <a:pt x="17" y="4469"/>
                    </a:cubicBezTo>
                    <a:cubicBezTo>
                      <a:pt x="27" y="4469"/>
                      <a:pt x="36" y="4462"/>
                      <a:pt x="25" y="4445"/>
                    </a:cubicBezTo>
                    <a:cubicBezTo>
                      <a:pt x="35" y="4363"/>
                      <a:pt x="44" y="4319"/>
                      <a:pt x="60" y="4237"/>
                    </a:cubicBezTo>
                    <a:cubicBezTo>
                      <a:pt x="623" y="3856"/>
                      <a:pt x="985" y="3293"/>
                      <a:pt x="1214" y="2664"/>
                    </a:cubicBezTo>
                    <a:lnTo>
                      <a:pt x="1211" y="2664"/>
                    </a:lnTo>
                    <a:cubicBezTo>
                      <a:pt x="975" y="3275"/>
                      <a:pt x="560" y="3765"/>
                      <a:pt x="66" y="4187"/>
                    </a:cubicBezTo>
                    <a:cubicBezTo>
                      <a:pt x="107" y="3913"/>
                      <a:pt x="145" y="3639"/>
                      <a:pt x="186" y="3363"/>
                    </a:cubicBezTo>
                    <a:cubicBezTo>
                      <a:pt x="198" y="3344"/>
                      <a:pt x="205" y="3328"/>
                      <a:pt x="217" y="3309"/>
                    </a:cubicBezTo>
                    <a:cubicBezTo>
                      <a:pt x="220" y="3306"/>
                      <a:pt x="220" y="3300"/>
                      <a:pt x="217" y="3300"/>
                    </a:cubicBezTo>
                    <a:cubicBezTo>
                      <a:pt x="216" y="3298"/>
                      <a:pt x="213" y="3297"/>
                      <a:pt x="211" y="3297"/>
                    </a:cubicBezTo>
                    <a:cubicBezTo>
                      <a:pt x="209" y="3297"/>
                      <a:pt x="208" y="3298"/>
                      <a:pt x="208" y="3300"/>
                    </a:cubicBezTo>
                    <a:cubicBezTo>
                      <a:pt x="202" y="3306"/>
                      <a:pt x="198" y="3312"/>
                      <a:pt x="189" y="3322"/>
                    </a:cubicBezTo>
                    <a:cubicBezTo>
                      <a:pt x="268" y="2781"/>
                      <a:pt x="362" y="2237"/>
                      <a:pt x="497" y="1705"/>
                    </a:cubicBezTo>
                    <a:lnTo>
                      <a:pt x="500" y="1705"/>
                    </a:lnTo>
                    <a:cubicBezTo>
                      <a:pt x="544" y="1655"/>
                      <a:pt x="582" y="1595"/>
                      <a:pt x="617" y="1535"/>
                    </a:cubicBezTo>
                    <a:cubicBezTo>
                      <a:pt x="626" y="1524"/>
                      <a:pt x="617" y="1513"/>
                      <a:pt x="607" y="1513"/>
                    </a:cubicBezTo>
                    <a:cubicBezTo>
                      <a:pt x="603" y="1513"/>
                      <a:pt x="598" y="1515"/>
                      <a:pt x="595" y="1520"/>
                    </a:cubicBezTo>
                    <a:cubicBezTo>
                      <a:pt x="566" y="1554"/>
                      <a:pt x="535" y="1595"/>
                      <a:pt x="513" y="1633"/>
                    </a:cubicBezTo>
                    <a:cubicBezTo>
                      <a:pt x="648" y="1076"/>
                      <a:pt x="846" y="532"/>
                      <a:pt x="1101" y="19"/>
                    </a:cubicBezTo>
                    <a:cubicBezTo>
                      <a:pt x="1104" y="10"/>
                      <a:pt x="1101" y="7"/>
                      <a:pt x="1098" y="4"/>
                    </a:cubicBezTo>
                    <a:cubicBezTo>
                      <a:pt x="1095" y="2"/>
                      <a:pt x="1093" y="1"/>
                      <a:pt x="10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3"/>
              <p:cNvSpPr/>
              <p:nvPr/>
            </p:nvSpPr>
            <p:spPr>
              <a:xfrm>
                <a:off x="4266491" y="3807997"/>
                <a:ext cx="124657" cy="213702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740" extrusionOk="0">
                    <a:moveTo>
                      <a:pt x="1004" y="1"/>
                    </a:moveTo>
                    <a:cubicBezTo>
                      <a:pt x="1002" y="1"/>
                      <a:pt x="1000" y="2"/>
                      <a:pt x="1000" y="5"/>
                    </a:cubicBezTo>
                    <a:cubicBezTo>
                      <a:pt x="717" y="606"/>
                      <a:pt x="384" y="1178"/>
                      <a:pt x="3" y="1722"/>
                    </a:cubicBezTo>
                    <a:cubicBezTo>
                      <a:pt x="0" y="1725"/>
                      <a:pt x="3" y="1735"/>
                      <a:pt x="6" y="1738"/>
                    </a:cubicBezTo>
                    <a:cubicBezTo>
                      <a:pt x="7" y="1739"/>
                      <a:pt x="9" y="1739"/>
                      <a:pt x="10" y="1739"/>
                    </a:cubicBezTo>
                    <a:cubicBezTo>
                      <a:pt x="14" y="1739"/>
                      <a:pt x="20" y="1737"/>
                      <a:pt x="22" y="1735"/>
                    </a:cubicBezTo>
                    <a:cubicBezTo>
                      <a:pt x="459" y="1244"/>
                      <a:pt x="783" y="621"/>
                      <a:pt x="1013" y="8"/>
                    </a:cubicBezTo>
                    <a:cubicBezTo>
                      <a:pt x="1015" y="6"/>
                      <a:pt x="1008" y="1"/>
                      <a:pt x="1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3"/>
              <p:cNvSpPr/>
              <p:nvPr/>
            </p:nvSpPr>
            <p:spPr>
              <a:xfrm>
                <a:off x="4327899" y="3689848"/>
                <a:ext cx="59074" cy="1043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850" extrusionOk="0">
                    <a:moveTo>
                      <a:pt x="469" y="0"/>
                    </a:moveTo>
                    <a:cubicBezTo>
                      <a:pt x="467" y="0"/>
                      <a:pt x="466" y="2"/>
                      <a:pt x="466" y="4"/>
                    </a:cubicBezTo>
                    <a:cubicBezTo>
                      <a:pt x="321" y="288"/>
                      <a:pt x="157" y="549"/>
                      <a:pt x="3" y="825"/>
                    </a:cubicBezTo>
                    <a:cubicBezTo>
                      <a:pt x="0" y="832"/>
                      <a:pt x="3" y="844"/>
                      <a:pt x="10" y="847"/>
                    </a:cubicBezTo>
                    <a:cubicBezTo>
                      <a:pt x="12" y="849"/>
                      <a:pt x="15" y="850"/>
                      <a:pt x="17" y="850"/>
                    </a:cubicBezTo>
                    <a:cubicBezTo>
                      <a:pt x="23" y="850"/>
                      <a:pt x="27" y="846"/>
                      <a:pt x="32" y="841"/>
                    </a:cubicBezTo>
                    <a:cubicBezTo>
                      <a:pt x="211" y="580"/>
                      <a:pt x="362" y="303"/>
                      <a:pt x="478" y="11"/>
                    </a:cubicBezTo>
                    <a:cubicBezTo>
                      <a:pt x="480" y="6"/>
                      <a:pt x="473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3"/>
              <p:cNvSpPr/>
              <p:nvPr/>
            </p:nvSpPr>
            <p:spPr>
              <a:xfrm>
                <a:off x="3985980" y="3688128"/>
                <a:ext cx="219102" cy="706938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756" extrusionOk="0">
                    <a:moveTo>
                      <a:pt x="340" y="0"/>
                    </a:moveTo>
                    <a:cubicBezTo>
                      <a:pt x="325" y="0"/>
                      <a:pt x="310" y="7"/>
                      <a:pt x="299" y="22"/>
                    </a:cubicBezTo>
                    <a:cubicBezTo>
                      <a:pt x="293" y="25"/>
                      <a:pt x="293" y="28"/>
                      <a:pt x="290" y="31"/>
                    </a:cubicBezTo>
                    <a:cubicBezTo>
                      <a:pt x="1" y="773"/>
                      <a:pt x="101" y="1651"/>
                      <a:pt x="350" y="2390"/>
                    </a:cubicBezTo>
                    <a:cubicBezTo>
                      <a:pt x="482" y="2793"/>
                      <a:pt x="677" y="3170"/>
                      <a:pt x="919" y="3513"/>
                    </a:cubicBezTo>
                    <a:cubicBezTo>
                      <a:pt x="1167" y="3849"/>
                      <a:pt x="1482" y="4145"/>
                      <a:pt x="1686" y="4526"/>
                    </a:cubicBezTo>
                    <a:cubicBezTo>
                      <a:pt x="1677" y="4900"/>
                      <a:pt x="1636" y="5271"/>
                      <a:pt x="1557" y="5636"/>
                    </a:cubicBezTo>
                    <a:cubicBezTo>
                      <a:pt x="1561" y="5674"/>
                      <a:pt x="1567" y="5714"/>
                      <a:pt x="1573" y="5755"/>
                    </a:cubicBezTo>
                    <a:cubicBezTo>
                      <a:pt x="1686" y="5356"/>
                      <a:pt x="1752" y="4938"/>
                      <a:pt x="1768" y="4522"/>
                    </a:cubicBezTo>
                    <a:cubicBezTo>
                      <a:pt x="1774" y="4510"/>
                      <a:pt x="1774" y="4494"/>
                      <a:pt x="1768" y="4482"/>
                    </a:cubicBezTo>
                    <a:cubicBezTo>
                      <a:pt x="1784" y="3925"/>
                      <a:pt x="1743" y="3362"/>
                      <a:pt x="1646" y="2811"/>
                    </a:cubicBezTo>
                    <a:cubicBezTo>
                      <a:pt x="1473" y="1777"/>
                      <a:pt x="1092" y="786"/>
                      <a:pt x="372" y="12"/>
                    </a:cubicBezTo>
                    <a:cubicBezTo>
                      <a:pt x="362" y="4"/>
                      <a:pt x="351" y="0"/>
                      <a:pt x="3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3"/>
              <p:cNvSpPr/>
              <p:nvPr/>
            </p:nvSpPr>
            <p:spPr>
              <a:xfrm>
                <a:off x="4038913" y="3731359"/>
                <a:ext cx="152291" cy="461303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756" extrusionOk="0">
                    <a:moveTo>
                      <a:pt x="19" y="1"/>
                    </a:moveTo>
                    <a:cubicBezTo>
                      <a:pt x="17" y="1"/>
                      <a:pt x="16" y="1"/>
                      <a:pt x="16" y="3"/>
                    </a:cubicBezTo>
                    <a:cubicBezTo>
                      <a:pt x="7" y="3"/>
                      <a:pt x="0" y="12"/>
                      <a:pt x="0" y="19"/>
                    </a:cubicBezTo>
                    <a:cubicBezTo>
                      <a:pt x="211" y="396"/>
                      <a:pt x="397" y="786"/>
                      <a:pt x="551" y="1186"/>
                    </a:cubicBezTo>
                    <a:cubicBezTo>
                      <a:pt x="501" y="1135"/>
                      <a:pt x="453" y="1085"/>
                      <a:pt x="406" y="1035"/>
                    </a:cubicBezTo>
                    <a:cubicBezTo>
                      <a:pt x="290" y="899"/>
                      <a:pt x="192" y="755"/>
                      <a:pt x="92" y="613"/>
                    </a:cubicBezTo>
                    <a:cubicBezTo>
                      <a:pt x="89" y="610"/>
                      <a:pt x="87" y="609"/>
                      <a:pt x="85" y="609"/>
                    </a:cubicBezTo>
                    <a:cubicBezTo>
                      <a:pt x="82" y="609"/>
                      <a:pt x="82" y="614"/>
                      <a:pt x="82" y="616"/>
                    </a:cubicBezTo>
                    <a:cubicBezTo>
                      <a:pt x="208" y="868"/>
                      <a:pt x="406" y="1044"/>
                      <a:pt x="579" y="1255"/>
                    </a:cubicBezTo>
                    <a:cubicBezTo>
                      <a:pt x="721" y="1623"/>
                      <a:pt x="837" y="2000"/>
                      <a:pt x="938" y="2387"/>
                    </a:cubicBezTo>
                    <a:lnTo>
                      <a:pt x="922" y="2365"/>
                    </a:lnTo>
                    <a:cubicBezTo>
                      <a:pt x="919" y="2362"/>
                      <a:pt x="916" y="2360"/>
                      <a:pt x="913" y="2360"/>
                    </a:cubicBezTo>
                    <a:cubicBezTo>
                      <a:pt x="902" y="2360"/>
                      <a:pt x="893" y="2377"/>
                      <a:pt x="900" y="2387"/>
                    </a:cubicBezTo>
                    <a:lnTo>
                      <a:pt x="957" y="2450"/>
                    </a:lnTo>
                    <a:cubicBezTo>
                      <a:pt x="1032" y="2727"/>
                      <a:pt x="1086" y="3016"/>
                      <a:pt x="1136" y="3302"/>
                    </a:cubicBezTo>
                    <a:cubicBezTo>
                      <a:pt x="872" y="3048"/>
                      <a:pt x="623" y="2771"/>
                      <a:pt x="387" y="2485"/>
                    </a:cubicBezTo>
                    <a:cubicBezTo>
                      <a:pt x="385" y="2483"/>
                      <a:pt x="382" y="2482"/>
                      <a:pt x="381" y="2482"/>
                    </a:cubicBezTo>
                    <a:cubicBezTo>
                      <a:pt x="376" y="2482"/>
                      <a:pt x="375" y="2486"/>
                      <a:pt x="375" y="2491"/>
                    </a:cubicBezTo>
                    <a:cubicBezTo>
                      <a:pt x="573" y="2834"/>
                      <a:pt x="865" y="3120"/>
                      <a:pt x="1148" y="3387"/>
                    </a:cubicBezTo>
                    <a:cubicBezTo>
                      <a:pt x="1164" y="3504"/>
                      <a:pt x="1183" y="3620"/>
                      <a:pt x="1199" y="3740"/>
                    </a:cubicBezTo>
                    <a:cubicBezTo>
                      <a:pt x="1199" y="3751"/>
                      <a:pt x="1207" y="3756"/>
                      <a:pt x="1215" y="3756"/>
                    </a:cubicBezTo>
                    <a:cubicBezTo>
                      <a:pt x="1227" y="3756"/>
                      <a:pt x="1240" y="3747"/>
                      <a:pt x="1240" y="3733"/>
                    </a:cubicBezTo>
                    <a:cubicBezTo>
                      <a:pt x="1180" y="2425"/>
                      <a:pt x="708" y="1110"/>
                      <a:pt x="26" y="3"/>
                    </a:cubicBezTo>
                    <a:cubicBezTo>
                      <a:pt x="22" y="1"/>
                      <a:pt x="2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3"/>
              <p:cNvSpPr/>
              <p:nvPr/>
            </p:nvSpPr>
            <p:spPr>
              <a:xfrm>
                <a:off x="4056353" y="3898881"/>
                <a:ext cx="86216" cy="11127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906" extrusionOk="0">
                    <a:moveTo>
                      <a:pt x="12" y="0"/>
                    </a:moveTo>
                    <a:cubicBezTo>
                      <a:pt x="6" y="0"/>
                      <a:pt x="0" y="8"/>
                      <a:pt x="9" y="17"/>
                    </a:cubicBezTo>
                    <a:cubicBezTo>
                      <a:pt x="192" y="337"/>
                      <a:pt x="421" y="636"/>
                      <a:pt x="686" y="904"/>
                    </a:cubicBezTo>
                    <a:cubicBezTo>
                      <a:pt x="687" y="905"/>
                      <a:pt x="689" y="906"/>
                      <a:pt x="690" y="906"/>
                    </a:cubicBezTo>
                    <a:cubicBezTo>
                      <a:pt x="692" y="906"/>
                      <a:pt x="694" y="905"/>
                      <a:pt x="695" y="904"/>
                    </a:cubicBezTo>
                    <a:cubicBezTo>
                      <a:pt x="701" y="900"/>
                      <a:pt x="701" y="894"/>
                      <a:pt x="695" y="891"/>
                    </a:cubicBezTo>
                    <a:cubicBezTo>
                      <a:pt x="491" y="586"/>
                      <a:pt x="239" y="303"/>
                      <a:pt x="19" y="4"/>
                    </a:cubicBezTo>
                    <a:cubicBezTo>
                      <a:pt x="17" y="1"/>
                      <a:pt x="15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3"/>
              <p:cNvSpPr/>
              <p:nvPr/>
            </p:nvSpPr>
            <p:spPr>
              <a:xfrm>
                <a:off x="3959943" y="4043435"/>
                <a:ext cx="190363" cy="233722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1903" extrusionOk="0">
                    <a:moveTo>
                      <a:pt x="12" y="0"/>
                    </a:moveTo>
                    <a:cubicBezTo>
                      <a:pt x="5" y="0"/>
                      <a:pt x="1" y="12"/>
                      <a:pt x="8" y="19"/>
                    </a:cubicBezTo>
                    <a:cubicBezTo>
                      <a:pt x="128" y="123"/>
                      <a:pt x="238" y="230"/>
                      <a:pt x="345" y="340"/>
                    </a:cubicBezTo>
                    <a:cubicBezTo>
                      <a:pt x="279" y="296"/>
                      <a:pt x="206" y="261"/>
                      <a:pt x="134" y="233"/>
                    </a:cubicBezTo>
                    <a:cubicBezTo>
                      <a:pt x="128" y="233"/>
                      <a:pt x="121" y="246"/>
                      <a:pt x="128" y="249"/>
                    </a:cubicBezTo>
                    <a:cubicBezTo>
                      <a:pt x="219" y="299"/>
                      <a:pt x="313" y="346"/>
                      <a:pt x="404" y="400"/>
                    </a:cubicBezTo>
                    <a:cubicBezTo>
                      <a:pt x="596" y="598"/>
                      <a:pt x="779" y="809"/>
                      <a:pt x="942" y="1029"/>
                    </a:cubicBezTo>
                    <a:cubicBezTo>
                      <a:pt x="678" y="903"/>
                      <a:pt x="426" y="768"/>
                      <a:pt x="181" y="620"/>
                    </a:cubicBezTo>
                    <a:cubicBezTo>
                      <a:pt x="175" y="620"/>
                      <a:pt x="169" y="620"/>
                      <a:pt x="169" y="623"/>
                    </a:cubicBezTo>
                    <a:cubicBezTo>
                      <a:pt x="169" y="626"/>
                      <a:pt x="169" y="632"/>
                      <a:pt x="172" y="636"/>
                    </a:cubicBezTo>
                    <a:cubicBezTo>
                      <a:pt x="423" y="827"/>
                      <a:pt x="700" y="985"/>
                      <a:pt x="993" y="1095"/>
                    </a:cubicBezTo>
                    <a:cubicBezTo>
                      <a:pt x="1103" y="1243"/>
                      <a:pt x="1206" y="1397"/>
                      <a:pt x="1307" y="1557"/>
                    </a:cubicBezTo>
                    <a:cubicBezTo>
                      <a:pt x="1194" y="1513"/>
                      <a:pt x="1071" y="1475"/>
                      <a:pt x="961" y="1422"/>
                    </a:cubicBezTo>
                    <a:cubicBezTo>
                      <a:pt x="835" y="1356"/>
                      <a:pt x="722" y="1271"/>
                      <a:pt x="615" y="1177"/>
                    </a:cubicBezTo>
                    <a:cubicBezTo>
                      <a:pt x="614" y="1176"/>
                      <a:pt x="613" y="1176"/>
                      <a:pt x="613" y="1176"/>
                    </a:cubicBezTo>
                    <a:cubicBezTo>
                      <a:pt x="608" y="1176"/>
                      <a:pt x="606" y="1183"/>
                      <a:pt x="609" y="1186"/>
                    </a:cubicBezTo>
                    <a:cubicBezTo>
                      <a:pt x="813" y="1365"/>
                      <a:pt x="1078" y="1557"/>
                      <a:pt x="1345" y="1611"/>
                    </a:cubicBezTo>
                    <a:cubicBezTo>
                      <a:pt x="1398" y="1699"/>
                      <a:pt x="1458" y="1793"/>
                      <a:pt x="1512" y="1894"/>
                    </a:cubicBezTo>
                    <a:cubicBezTo>
                      <a:pt x="1516" y="1900"/>
                      <a:pt x="1521" y="1902"/>
                      <a:pt x="1527" y="1902"/>
                    </a:cubicBezTo>
                    <a:cubicBezTo>
                      <a:pt x="1538" y="1902"/>
                      <a:pt x="1549" y="1891"/>
                      <a:pt x="1543" y="1878"/>
                    </a:cubicBezTo>
                    <a:cubicBezTo>
                      <a:pt x="1203" y="1136"/>
                      <a:pt x="675" y="491"/>
                      <a:pt x="18" y="3"/>
                    </a:cubicBezTo>
                    <a:cubicBezTo>
                      <a:pt x="16" y="1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3"/>
              <p:cNvSpPr/>
              <p:nvPr/>
            </p:nvSpPr>
            <p:spPr>
              <a:xfrm>
                <a:off x="3963259" y="4106563"/>
                <a:ext cx="7369" cy="5404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3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8"/>
                      <a:pt x="0" y="11"/>
                      <a:pt x="3" y="15"/>
                    </a:cubicBezTo>
                    <a:cubicBezTo>
                      <a:pt x="19" y="27"/>
                      <a:pt x="35" y="33"/>
                      <a:pt x="50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5" y="43"/>
                      <a:pt x="59" y="33"/>
                      <a:pt x="53" y="33"/>
                    </a:cubicBezTo>
                    <a:cubicBezTo>
                      <a:pt x="38" y="21"/>
                      <a:pt x="22" y="11"/>
                      <a:pt x="6" y="2"/>
                    </a:cubicBezTo>
                    <a:cubicBezTo>
                      <a:pt x="5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7" name="Google Shape;757;p23"/>
            <p:cNvSpPr/>
            <p:nvPr/>
          </p:nvSpPr>
          <p:spPr>
            <a:xfrm>
              <a:off x="4028474" y="4359810"/>
              <a:ext cx="406149" cy="452091"/>
            </a:xfrm>
            <a:custGeom>
              <a:avLst/>
              <a:gdLst/>
              <a:ahLst/>
              <a:cxnLst/>
              <a:rect l="l" t="t" r="r" b="b"/>
              <a:pathLst>
                <a:path w="3307" h="3681" extrusionOk="0">
                  <a:moveTo>
                    <a:pt x="321" y="0"/>
                  </a:moveTo>
                  <a:lnTo>
                    <a:pt x="268" y="667"/>
                  </a:lnTo>
                  <a:lnTo>
                    <a:pt x="1" y="3680"/>
                  </a:lnTo>
                  <a:lnTo>
                    <a:pt x="3306" y="3680"/>
                  </a:lnTo>
                  <a:lnTo>
                    <a:pt x="3039" y="667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3"/>
            <p:cNvSpPr/>
            <p:nvPr/>
          </p:nvSpPr>
          <p:spPr>
            <a:xfrm>
              <a:off x="4070231" y="4359810"/>
              <a:ext cx="322267" cy="77375"/>
            </a:xfrm>
            <a:custGeom>
              <a:avLst/>
              <a:gdLst/>
              <a:ahLst/>
              <a:cxnLst/>
              <a:rect l="l" t="t" r="r" b="b"/>
              <a:pathLst>
                <a:path w="2624" h="630" extrusionOk="0">
                  <a:moveTo>
                    <a:pt x="57" y="0"/>
                  </a:moveTo>
                  <a:lnTo>
                    <a:pt x="0" y="629"/>
                  </a:lnTo>
                  <a:lnTo>
                    <a:pt x="2623" y="629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3"/>
            <p:cNvSpPr/>
            <p:nvPr/>
          </p:nvSpPr>
          <p:spPr>
            <a:xfrm>
              <a:off x="4052423" y="4304911"/>
              <a:ext cx="363655" cy="77375"/>
            </a:xfrm>
            <a:custGeom>
              <a:avLst/>
              <a:gdLst/>
              <a:ahLst/>
              <a:cxnLst/>
              <a:rect l="l" t="t" r="r" b="b"/>
              <a:pathLst>
                <a:path w="2961" h="630" extrusionOk="0">
                  <a:moveTo>
                    <a:pt x="1" y="1"/>
                  </a:moveTo>
                  <a:lnTo>
                    <a:pt x="1" y="630"/>
                  </a:lnTo>
                  <a:lnTo>
                    <a:pt x="2960" y="630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23"/>
          <p:cNvGrpSpPr/>
          <p:nvPr/>
        </p:nvGrpSpPr>
        <p:grpSpPr>
          <a:xfrm rot="5400000">
            <a:off x="-766549" y="1223403"/>
            <a:ext cx="1992625" cy="834198"/>
            <a:chOff x="9283781" y="3515453"/>
            <a:chExt cx="1460548" cy="608548"/>
          </a:xfrm>
        </p:grpSpPr>
        <p:sp>
          <p:nvSpPr>
            <p:cNvPr id="761" name="Google Shape;761;p23"/>
            <p:cNvSpPr/>
            <p:nvPr/>
          </p:nvSpPr>
          <p:spPr>
            <a:xfrm>
              <a:off x="9293721" y="3515453"/>
              <a:ext cx="1450608" cy="607893"/>
            </a:xfrm>
            <a:custGeom>
              <a:avLst/>
              <a:gdLst/>
              <a:ahLst/>
              <a:cxnLst/>
              <a:rect l="l" t="t" r="r" b="b"/>
              <a:pathLst>
                <a:path w="13280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13280" y="5564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3"/>
            <p:cNvSpPr/>
            <p:nvPr/>
          </p:nvSpPr>
          <p:spPr>
            <a:xfrm>
              <a:off x="9283781" y="3515453"/>
              <a:ext cx="1460220" cy="607893"/>
            </a:xfrm>
            <a:custGeom>
              <a:avLst/>
              <a:gdLst/>
              <a:ahLst/>
              <a:cxnLst/>
              <a:rect l="l" t="t" r="r" b="b"/>
              <a:pathLst>
                <a:path w="13368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89" y="5564"/>
                  </a:lnTo>
                  <a:lnTo>
                    <a:pt x="89" y="92"/>
                  </a:lnTo>
                  <a:lnTo>
                    <a:pt x="13368" y="92"/>
                  </a:lnTo>
                  <a:lnTo>
                    <a:pt x="1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3"/>
            <p:cNvSpPr/>
            <p:nvPr/>
          </p:nvSpPr>
          <p:spPr>
            <a:xfrm>
              <a:off x="9290663" y="3515453"/>
              <a:ext cx="1452683" cy="608548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6" y="0"/>
                  </a:moveTo>
                  <a:lnTo>
                    <a:pt x="1" y="41"/>
                  </a:lnTo>
                  <a:lnTo>
                    <a:pt x="13280" y="5570"/>
                  </a:lnTo>
                  <a:lnTo>
                    <a:pt x="13299" y="553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9290663" y="3515453"/>
              <a:ext cx="1452683" cy="608548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3280" y="0"/>
                  </a:moveTo>
                  <a:lnTo>
                    <a:pt x="1" y="5530"/>
                  </a:lnTo>
                  <a:lnTo>
                    <a:pt x="16" y="5570"/>
                  </a:lnTo>
                  <a:lnTo>
                    <a:pt x="13299" y="41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bg>
      <p:bgPr>
        <a:solidFill>
          <a:schemeClr val="lt2"/>
        </a:solidFill>
        <a:effectLst/>
      </p:bgPr>
    </p:bg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" name="Google Shape;766;p24"/>
          <p:cNvGrpSpPr/>
          <p:nvPr/>
        </p:nvGrpSpPr>
        <p:grpSpPr>
          <a:xfrm>
            <a:off x="262200" y="262350"/>
            <a:ext cx="8617500" cy="4618794"/>
            <a:chOff x="266600" y="258700"/>
            <a:chExt cx="8617500" cy="4618794"/>
          </a:xfrm>
        </p:grpSpPr>
        <p:sp>
          <p:nvSpPr>
            <p:cNvPr id="767" name="Google Shape;767;p24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4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4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4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4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4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4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4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4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4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4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4"/>
            <p:cNvSpPr/>
            <p:nvPr/>
          </p:nvSpPr>
          <p:spPr>
            <a:xfrm>
              <a:off x="268700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24"/>
          <p:cNvGrpSpPr/>
          <p:nvPr/>
        </p:nvGrpSpPr>
        <p:grpSpPr>
          <a:xfrm>
            <a:off x="-295331" y="650453"/>
            <a:ext cx="908584" cy="908582"/>
            <a:chOff x="5229219" y="135375"/>
            <a:chExt cx="330406" cy="330406"/>
          </a:xfrm>
        </p:grpSpPr>
        <p:sp>
          <p:nvSpPr>
            <p:cNvPr id="780" name="Google Shape;780;p24"/>
            <p:cNvSpPr/>
            <p:nvPr/>
          </p:nvSpPr>
          <p:spPr>
            <a:xfrm>
              <a:off x="5534850" y="445150"/>
              <a:ext cx="4098" cy="3960"/>
            </a:xfrm>
            <a:custGeom>
              <a:avLst/>
              <a:gdLst/>
              <a:ahLst/>
              <a:cxnLst/>
              <a:rect l="l" t="t" r="r" b="b"/>
              <a:pathLst>
                <a:path w="89" h="86" extrusionOk="0">
                  <a:moveTo>
                    <a:pt x="0" y="1"/>
                  </a:moveTo>
                  <a:lnTo>
                    <a:pt x="0" y="86"/>
                  </a:lnTo>
                  <a:lnTo>
                    <a:pt x="88" y="86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4"/>
            <p:cNvSpPr/>
            <p:nvPr/>
          </p:nvSpPr>
          <p:spPr>
            <a:xfrm>
              <a:off x="5257908" y="444874"/>
              <a:ext cx="268425" cy="4237"/>
            </a:xfrm>
            <a:custGeom>
              <a:avLst/>
              <a:gdLst/>
              <a:ahLst/>
              <a:cxnLst/>
              <a:rect l="l" t="t" r="r" b="b"/>
              <a:pathLst>
                <a:path w="5829" h="92" extrusionOk="0">
                  <a:moveTo>
                    <a:pt x="0" y="1"/>
                  </a:moveTo>
                  <a:lnTo>
                    <a:pt x="0" y="92"/>
                  </a:lnTo>
                  <a:lnTo>
                    <a:pt x="183" y="92"/>
                  </a:lnTo>
                  <a:lnTo>
                    <a:pt x="183" y="1"/>
                  </a:lnTo>
                  <a:close/>
                  <a:moveTo>
                    <a:pt x="359" y="1"/>
                  </a:moveTo>
                  <a:lnTo>
                    <a:pt x="359" y="92"/>
                  </a:lnTo>
                  <a:lnTo>
                    <a:pt x="541" y="92"/>
                  </a:lnTo>
                  <a:lnTo>
                    <a:pt x="541" y="1"/>
                  </a:lnTo>
                  <a:close/>
                  <a:moveTo>
                    <a:pt x="721" y="1"/>
                  </a:moveTo>
                  <a:lnTo>
                    <a:pt x="721" y="92"/>
                  </a:lnTo>
                  <a:lnTo>
                    <a:pt x="903" y="92"/>
                  </a:lnTo>
                  <a:lnTo>
                    <a:pt x="903" y="1"/>
                  </a:lnTo>
                  <a:close/>
                  <a:moveTo>
                    <a:pt x="1079" y="1"/>
                  </a:moveTo>
                  <a:lnTo>
                    <a:pt x="1079" y="92"/>
                  </a:lnTo>
                  <a:lnTo>
                    <a:pt x="1258" y="92"/>
                  </a:lnTo>
                  <a:lnTo>
                    <a:pt x="1258" y="1"/>
                  </a:lnTo>
                  <a:close/>
                  <a:moveTo>
                    <a:pt x="1438" y="1"/>
                  </a:moveTo>
                  <a:lnTo>
                    <a:pt x="1438" y="92"/>
                  </a:lnTo>
                  <a:lnTo>
                    <a:pt x="1617" y="92"/>
                  </a:lnTo>
                  <a:lnTo>
                    <a:pt x="1617" y="1"/>
                  </a:lnTo>
                  <a:close/>
                  <a:moveTo>
                    <a:pt x="1799" y="1"/>
                  </a:moveTo>
                  <a:lnTo>
                    <a:pt x="1799" y="92"/>
                  </a:lnTo>
                  <a:lnTo>
                    <a:pt x="1972" y="92"/>
                  </a:lnTo>
                  <a:lnTo>
                    <a:pt x="1972" y="1"/>
                  </a:lnTo>
                  <a:close/>
                  <a:moveTo>
                    <a:pt x="2155" y="1"/>
                  </a:moveTo>
                  <a:lnTo>
                    <a:pt x="2155" y="92"/>
                  </a:lnTo>
                  <a:lnTo>
                    <a:pt x="2328" y="92"/>
                  </a:lnTo>
                  <a:lnTo>
                    <a:pt x="2328" y="1"/>
                  </a:lnTo>
                  <a:close/>
                  <a:moveTo>
                    <a:pt x="2513" y="1"/>
                  </a:moveTo>
                  <a:lnTo>
                    <a:pt x="2513" y="92"/>
                  </a:lnTo>
                  <a:lnTo>
                    <a:pt x="2696" y="92"/>
                  </a:lnTo>
                  <a:lnTo>
                    <a:pt x="2696" y="1"/>
                  </a:lnTo>
                  <a:close/>
                  <a:moveTo>
                    <a:pt x="2872" y="1"/>
                  </a:moveTo>
                  <a:lnTo>
                    <a:pt x="2872" y="92"/>
                  </a:lnTo>
                  <a:lnTo>
                    <a:pt x="3051" y="92"/>
                  </a:lnTo>
                  <a:lnTo>
                    <a:pt x="3051" y="1"/>
                  </a:lnTo>
                  <a:close/>
                  <a:moveTo>
                    <a:pt x="3234" y="1"/>
                  </a:moveTo>
                  <a:lnTo>
                    <a:pt x="3234" y="92"/>
                  </a:lnTo>
                  <a:lnTo>
                    <a:pt x="3413" y="92"/>
                  </a:lnTo>
                  <a:lnTo>
                    <a:pt x="3413" y="1"/>
                  </a:lnTo>
                  <a:close/>
                  <a:moveTo>
                    <a:pt x="3501" y="1"/>
                  </a:moveTo>
                  <a:lnTo>
                    <a:pt x="3501" y="92"/>
                  </a:lnTo>
                  <a:lnTo>
                    <a:pt x="3680" y="92"/>
                  </a:lnTo>
                  <a:lnTo>
                    <a:pt x="3680" y="1"/>
                  </a:lnTo>
                  <a:close/>
                  <a:moveTo>
                    <a:pt x="3860" y="1"/>
                  </a:moveTo>
                  <a:lnTo>
                    <a:pt x="3860" y="92"/>
                  </a:lnTo>
                  <a:lnTo>
                    <a:pt x="4039" y="92"/>
                  </a:lnTo>
                  <a:lnTo>
                    <a:pt x="4039" y="1"/>
                  </a:lnTo>
                  <a:close/>
                  <a:moveTo>
                    <a:pt x="4221" y="1"/>
                  </a:moveTo>
                  <a:lnTo>
                    <a:pt x="4221" y="92"/>
                  </a:lnTo>
                  <a:lnTo>
                    <a:pt x="4401" y="92"/>
                  </a:lnTo>
                  <a:lnTo>
                    <a:pt x="4401" y="1"/>
                  </a:lnTo>
                  <a:close/>
                  <a:moveTo>
                    <a:pt x="4577" y="1"/>
                  </a:moveTo>
                  <a:lnTo>
                    <a:pt x="4577" y="92"/>
                  </a:lnTo>
                  <a:lnTo>
                    <a:pt x="4759" y="92"/>
                  </a:lnTo>
                  <a:lnTo>
                    <a:pt x="4759" y="1"/>
                  </a:lnTo>
                  <a:close/>
                  <a:moveTo>
                    <a:pt x="4935" y="1"/>
                  </a:moveTo>
                  <a:lnTo>
                    <a:pt x="4935" y="92"/>
                  </a:lnTo>
                  <a:lnTo>
                    <a:pt x="5118" y="92"/>
                  </a:lnTo>
                  <a:lnTo>
                    <a:pt x="5118" y="1"/>
                  </a:lnTo>
                  <a:close/>
                  <a:moveTo>
                    <a:pt x="5297" y="1"/>
                  </a:moveTo>
                  <a:lnTo>
                    <a:pt x="5297" y="92"/>
                  </a:lnTo>
                  <a:lnTo>
                    <a:pt x="5470" y="92"/>
                  </a:lnTo>
                  <a:lnTo>
                    <a:pt x="5470" y="1"/>
                  </a:lnTo>
                  <a:close/>
                  <a:moveTo>
                    <a:pt x="5655" y="1"/>
                  </a:moveTo>
                  <a:lnTo>
                    <a:pt x="5655" y="92"/>
                  </a:lnTo>
                  <a:lnTo>
                    <a:pt x="5828" y="92"/>
                  </a:lnTo>
                  <a:lnTo>
                    <a:pt x="58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4"/>
            <p:cNvSpPr/>
            <p:nvPr/>
          </p:nvSpPr>
          <p:spPr>
            <a:xfrm>
              <a:off x="5245613" y="445150"/>
              <a:ext cx="4237" cy="3960"/>
            </a:xfrm>
            <a:custGeom>
              <a:avLst/>
              <a:gdLst/>
              <a:ahLst/>
              <a:cxnLst/>
              <a:rect l="l" t="t" r="r" b="b"/>
              <a:pathLst>
                <a:path w="92" h="86" extrusionOk="0">
                  <a:moveTo>
                    <a:pt x="0" y="1"/>
                  </a:moveTo>
                  <a:lnTo>
                    <a:pt x="0" y="86"/>
                  </a:lnTo>
                  <a:lnTo>
                    <a:pt x="91" y="86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5245613" y="168254"/>
              <a:ext cx="4237" cy="264373"/>
            </a:xfrm>
            <a:custGeom>
              <a:avLst/>
              <a:gdLst/>
              <a:ahLst/>
              <a:cxnLst/>
              <a:rect l="l" t="t" r="r" b="b"/>
              <a:pathLst>
                <a:path w="92" h="5741" extrusionOk="0">
                  <a:moveTo>
                    <a:pt x="0" y="0"/>
                  </a:moveTo>
                  <a:lnTo>
                    <a:pt x="0" y="183"/>
                  </a:lnTo>
                  <a:lnTo>
                    <a:pt x="91" y="183"/>
                  </a:lnTo>
                  <a:lnTo>
                    <a:pt x="91" y="0"/>
                  </a:lnTo>
                  <a:close/>
                  <a:moveTo>
                    <a:pt x="0" y="359"/>
                  </a:moveTo>
                  <a:lnTo>
                    <a:pt x="0" y="541"/>
                  </a:lnTo>
                  <a:lnTo>
                    <a:pt x="91" y="541"/>
                  </a:lnTo>
                  <a:lnTo>
                    <a:pt x="91" y="359"/>
                  </a:lnTo>
                  <a:close/>
                  <a:moveTo>
                    <a:pt x="0" y="717"/>
                  </a:moveTo>
                  <a:lnTo>
                    <a:pt x="0" y="897"/>
                  </a:lnTo>
                  <a:lnTo>
                    <a:pt x="91" y="897"/>
                  </a:lnTo>
                  <a:lnTo>
                    <a:pt x="91" y="717"/>
                  </a:lnTo>
                  <a:close/>
                  <a:moveTo>
                    <a:pt x="0" y="1076"/>
                  </a:moveTo>
                  <a:lnTo>
                    <a:pt x="0" y="1255"/>
                  </a:lnTo>
                  <a:lnTo>
                    <a:pt x="91" y="1255"/>
                  </a:lnTo>
                  <a:lnTo>
                    <a:pt x="91" y="1076"/>
                  </a:lnTo>
                  <a:close/>
                  <a:moveTo>
                    <a:pt x="0" y="1438"/>
                  </a:moveTo>
                  <a:lnTo>
                    <a:pt x="0" y="1617"/>
                  </a:lnTo>
                  <a:lnTo>
                    <a:pt x="91" y="1617"/>
                  </a:lnTo>
                  <a:lnTo>
                    <a:pt x="91" y="1438"/>
                  </a:lnTo>
                  <a:close/>
                  <a:moveTo>
                    <a:pt x="0" y="1705"/>
                  </a:moveTo>
                  <a:lnTo>
                    <a:pt x="0" y="1884"/>
                  </a:lnTo>
                  <a:lnTo>
                    <a:pt x="91" y="1884"/>
                  </a:lnTo>
                  <a:lnTo>
                    <a:pt x="91" y="1705"/>
                  </a:lnTo>
                  <a:close/>
                  <a:moveTo>
                    <a:pt x="0" y="2060"/>
                  </a:moveTo>
                  <a:lnTo>
                    <a:pt x="0" y="2243"/>
                  </a:lnTo>
                  <a:lnTo>
                    <a:pt x="91" y="2243"/>
                  </a:lnTo>
                  <a:lnTo>
                    <a:pt x="91" y="2060"/>
                  </a:lnTo>
                  <a:close/>
                  <a:moveTo>
                    <a:pt x="0" y="2422"/>
                  </a:moveTo>
                  <a:lnTo>
                    <a:pt x="0" y="2605"/>
                  </a:lnTo>
                  <a:lnTo>
                    <a:pt x="91" y="2605"/>
                  </a:lnTo>
                  <a:lnTo>
                    <a:pt x="91" y="2422"/>
                  </a:lnTo>
                  <a:close/>
                  <a:moveTo>
                    <a:pt x="0" y="2781"/>
                  </a:moveTo>
                  <a:lnTo>
                    <a:pt x="0" y="2963"/>
                  </a:lnTo>
                  <a:lnTo>
                    <a:pt x="91" y="2963"/>
                  </a:lnTo>
                  <a:lnTo>
                    <a:pt x="91" y="2781"/>
                  </a:lnTo>
                  <a:close/>
                  <a:moveTo>
                    <a:pt x="0" y="3139"/>
                  </a:moveTo>
                  <a:lnTo>
                    <a:pt x="0" y="3319"/>
                  </a:lnTo>
                  <a:lnTo>
                    <a:pt x="91" y="3319"/>
                  </a:lnTo>
                  <a:lnTo>
                    <a:pt x="91" y="3139"/>
                  </a:lnTo>
                  <a:close/>
                  <a:moveTo>
                    <a:pt x="0" y="3498"/>
                  </a:moveTo>
                  <a:lnTo>
                    <a:pt x="0" y="3677"/>
                  </a:lnTo>
                  <a:lnTo>
                    <a:pt x="91" y="3677"/>
                  </a:lnTo>
                  <a:lnTo>
                    <a:pt x="91" y="3498"/>
                  </a:lnTo>
                  <a:close/>
                  <a:moveTo>
                    <a:pt x="0" y="3859"/>
                  </a:moveTo>
                  <a:lnTo>
                    <a:pt x="0" y="4039"/>
                  </a:lnTo>
                  <a:lnTo>
                    <a:pt x="91" y="4039"/>
                  </a:lnTo>
                  <a:lnTo>
                    <a:pt x="91" y="3859"/>
                  </a:lnTo>
                  <a:close/>
                  <a:moveTo>
                    <a:pt x="0" y="4215"/>
                  </a:moveTo>
                  <a:lnTo>
                    <a:pt x="0" y="4397"/>
                  </a:lnTo>
                  <a:lnTo>
                    <a:pt x="91" y="4397"/>
                  </a:lnTo>
                  <a:lnTo>
                    <a:pt x="91" y="4215"/>
                  </a:lnTo>
                  <a:close/>
                  <a:moveTo>
                    <a:pt x="0" y="4573"/>
                  </a:moveTo>
                  <a:lnTo>
                    <a:pt x="0" y="4756"/>
                  </a:lnTo>
                  <a:lnTo>
                    <a:pt x="91" y="4756"/>
                  </a:lnTo>
                  <a:lnTo>
                    <a:pt x="91" y="4573"/>
                  </a:lnTo>
                  <a:close/>
                  <a:moveTo>
                    <a:pt x="0" y="4932"/>
                  </a:moveTo>
                  <a:lnTo>
                    <a:pt x="0" y="5111"/>
                  </a:lnTo>
                  <a:lnTo>
                    <a:pt x="91" y="5111"/>
                  </a:lnTo>
                  <a:lnTo>
                    <a:pt x="91" y="4932"/>
                  </a:lnTo>
                  <a:close/>
                  <a:moveTo>
                    <a:pt x="0" y="5203"/>
                  </a:moveTo>
                  <a:lnTo>
                    <a:pt x="0" y="5385"/>
                  </a:lnTo>
                  <a:lnTo>
                    <a:pt x="91" y="5385"/>
                  </a:lnTo>
                  <a:lnTo>
                    <a:pt x="91" y="5203"/>
                  </a:lnTo>
                  <a:close/>
                  <a:moveTo>
                    <a:pt x="0" y="5561"/>
                  </a:moveTo>
                  <a:lnTo>
                    <a:pt x="0" y="5740"/>
                  </a:lnTo>
                  <a:lnTo>
                    <a:pt x="91" y="5740"/>
                  </a:lnTo>
                  <a:lnTo>
                    <a:pt x="91" y="55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4"/>
            <p:cNvSpPr/>
            <p:nvPr/>
          </p:nvSpPr>
          <p:spPr>
            <a:xfrm>
              <a:off x="5245613" y="155775"/>
              <a:ext cx="4237" cy="4283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0" y="1"/>
                  </a:moveTo>
                  <a:lnTo>
                    <a:pt x="0" y="92"/>
                  </a:lnTo>
                  <a:lnTo>
                    <a:pt x="91" y="9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5257908" y="155775"/>
              <a:ext cx="268425" cy="4283"/>
            </a:xfrm>
            <a:custGeom>
              <a:avLst/>
              <a:gdLst/>
              <a:ahLst/>
              <a:cxnLst/>
              <a:rect l="l" t="t" r="r" b="b"/>
              <a:pathLst>
                <a:path w="5829" h="93" extrusionOk="0">
                  <a:moveTo>
                    <a:pt x="0" y="1"/>
                  </a:moveTo>
                  <a:lnTo>
                    <a:pt x="0" y="92"/>
                  </a:lnTo>
                  <a:lnTo>
                    <a:pt x="183" y="92"/>
                  </a:lnTo>
                  <a:lnTo>
                    <a:pt x="183" y="1"/>
                  </a:lnTo>
                  <a:close/>
                  <a:moveTo>
                    <a:pt x="359" y="1"/>
                  </a:moveTo>
                  <a:lnTo>
                    <a:pt x="359" y="92"/>
                  </a:lnTo>
                  <a:lnTo>
                    <a:pt x="541" y="92"/>
                  </a:lnTo>
                  <a:lnTo>
                    <a:pt x="541" y="1"/>
                  </a:lnTo>
                  <a:close/>
                  <a:moveTo>
                    <a:pt x="721" y="1"/>
                  </a:moveTo>
                  <a:lnTo>
                    <a:pt x="721" y="92"/>
                  </a:lnTo>
                  <a:lnTo>
                    <a:pt x="903" y="92"/>
                  </a:lnTo>
                  <a:lnTo>
                    <a:pt x="903" y="1"/>
                  </a:lnTo>
                  <a:close/>
                  <a:moveTo>
                    <a:pt x="1079" y="1"/>
                  </a:moveTo>
                  <a:lnTo>
                    <a:pt x="1079" y="92"/>
                  </a:lnTo>
                  <a:lnTo>
                    <a:pt x="1258" y="92"/>
                  </a:lnTo>
                  <a:lnTo>
                    <a:pt x="1258" y="1"/>
                  </a:lnTo>
                  <a:close/>
                  <a:moveTo>
                    <a:pt x="1438" y="1"/>
                  </a:moveTo>
                  <a:lnTo>
                    <a:pt x="1438" y="92"/>
                  </a:lnTo>
                  <a:lnTo>
                    <a:pt x="1617" y="92"/>
                  </a:lnTo>
                  <a:lnTo>
                    <a:pt x="1617" y="1"/>
                  </a:lnTo>
                  <a:close/>
                  <a:moveTo>
                    <a:pt x="1799" y="1"/>
                  </a:moveTo>
                  <a:lnTo>
                    <a:pt x="1799" y="92"/>
                  </a:lnTo>
                  <a:lnTo>
                    <a:pt x="1972" y="92"/>
                  </a:lnTo>
                  <a:lnTo>
                    <a:pt x="1972" y="1"/>
                  </a:lnTo>
                  <a:close/>
                  <a:moveTo>
                    <a:pt x="2155" y="1"/>
                  </a:moveTo>
                  <a:lnTo>
                    <a:pt x="2155" y="92"/>
                  </a:lnTo>
                  <a:lnTo>
                    <a:pt x="2328" y="92"/>
                  </a:lnTo>
                  <a:lnTo>
                    <a:pt x="2328" y="1"/>
                  </a:lnTo>
                  <a:close/>
                  <a:moveTo>
                    <a:pt x="2513" y="1"/>
                  </a:moveTo>
                  <a:lnTo>
                    <a:pt x="2513" y="92"/>
                  </a:lnTo>
                  <a:lnTo>
                    <a:pt x="2696" y="92"/>
                  </a:lnTo>
                  <a:lnTo>
                    <a:pt x="2696" y="1"/>
                  </a:lnTo>
                  <a:close/>
                  <a:moveTo>
                    <a:pt x="2872" y="1"/>
                  </a:moveTo>
                  <a:lnTo>
                    <a:pt x="2872" y="92"/>
                  </a:lnTo>
                  <a:lnTo>
                    <a:pt x="3051" y="92"/>
                  </a:lnTo>
                  <a:lnTo>
                    <a:pt x="3051" y="1"/>
                  </a:lnTo>
                  <a:close/>
                  <a:moveTo>
                    <a:pt x="3234" y="1"/>
                  </a:moveTo>
                  <a:lnTo>
                    <a:pt x="3234" y="92"/>
                  </a:lnTo>
                  <a:lnTo>
                    <a:pt x="3413" y="92"/>
                  </a:lnTo>
                  <a:lnTo>
                    <a:pt x="3413" y="1"/>
                  </a:lnTo>
                  <a:close/>
                  <a:moveTo>
                    <a:pt x="3501" y="1"/>
                  </a:moveTo>
                  <a:lnTo>
                    <a:pt x="3501" y="92"/>
                  </a:lnTo>
                  <a:lnTo>
                    <a:pt x="3680" y="92"/>
                  </a:lnTo>
                  <a:lnTo>
                    <a:pt x="3680" y="1"/>
                  </a:lnTo>
                  <a:close/>
                  <a:moveTo>
                    <a:pt x="3860" y="1"/>
                  </a:moveTo>
                  <a:lnTo>
                    <a:pt x="3860" y="92"/>
                  </a:lnTo>
                  <a:lnTo>
                    <a:pt x="4039" y="92"/>
                  </a:lnTo>
                  <a:lnTo>
                    <a:pt x="4039" y="1"/>
                  </a:lnTo>
                  <a:close/>
                  <a:moveTo>
                    <a:pt x="4221" y="1"/>
                  </a:moveTo>
                  <a:lnTo>
                    <a:pt x="4221" y="92"/>
                  </a:lnTo>
                  <a:lnTo>
                    <a:pt x="4401" y="92"/>
                  </a:lnTo>
                  <a:lnTo>
                    <a:pt x="4401" y="1"/>
                  </a:lnTo>
                  <a:close/>
                  <a:moveTo>
                    <a:pt x="4577" y="1"/>
                  </a:moveTo>
                  <a:lnTo>
                    <a:pt x="4577" y="92"/>
                  </a:lnTo>
                  <a:lnTo>
                    <a:pt x="4759" y="92"/>
                  </a:lnTo>
                  <a:lnTo>
                    <a:pt x="4759" y="1"/>
                  </a:lnTo>
                  <a:close/>
                  <a:moveTo>
                    <a:pt x="4935" y="1"/>
                  </a:moveTo>
                  <a:lnTo>
                    <a:pt x="4935" y="92"/>
                  </a:lnTo>
                  <a:lnTo>
                    <a:pt x="5118" y="92"/>
                  </a:lnTo>
                  <a:lnTo>
                    <a:pt x="5118" y="1"/>
                  </a:lnTo>
                  <a:close/>
                  <a:moveTo>
                    <a:pt x="5297" y="1"/>
                  </a:moveTo>
                  <a:lnTo>
                    <a:pt x="5297" y="92"/>
                  </a:lnTo>
                  <a:lnTo>
                    <a:pt x="5470" y="92"/>
                  </a:lnTo>
                  <a:lnTo>
                    <a:pt x="5470" y="1"/>
                  </a:lnTo>
                  <a:close/>
                  <a:moveTo>
                    <a:pt x="5655" y="1"/>
                  </a:moveTo>
                  <a:lnTo>
                    <a:pt x="5655" y="92"/>
                  </a:lnTo>
                  <a:lnTo>
                    <a:pt x="5828" y="92"/>
                  </a:lnTo>
                  <a:lnTo>
                    <a:pt x="58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5534850" y="155775"/>
              <a:ext cx="4098" cy="4283"/>
            </a:xfrm>
            <a:custGeom>
              <a:avLst/>
              <a:gdLst/>
              <a:ahLst/>
              <a:cxnLst/>
              <a:rect l="l" t="t" r="r" b="b"/>
              <a:pathLst>
                <a:path w="89" h="93" extrusionOk="0">
                  <a:moveTo>
                    <a:pt x="0" y="1"/>
                  </a:moveTo>
                  <a:lnTo>
                    <a:pt x="0" y="92"/>
                  </a:lnTo>
                  <a:lnTo>
                    <a:pt x="88" y="92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5534850" y="168254"/>
              <a:ext cx="4098" cy="264373"/>
            </a:xfrm>
            <a:custGeom>
              <a:avLst/>
              <a:gdLst/>
              <a:ahLst/>
              <a:cxnLst/>
              <a:rect l="l" t="t" r="r" b="b"/>
              <a:pathLst>
                <a:path w="89" h="5741" extrusionOk="0">
                  <a:moveTo>
                    <a:pt x="0" y="0"/>
                  </a:moveTo>
                  <a:lnTo>
                    <a:pt x="0" y="183"/>
                  </a:lnTo>
                  <a:lnTo>
                    <a:pt x="88" y="183"/>
                  </a:lnTo>
                  <a:lnTo>
                    <a:pt x="88" y="0"/>
                  </a:lnTo>
                  <a:close/>
                  <a:moveTo>
                    <a:pt x="0" y="359"/>
                  </a:moveTo>
                  <a:lnTo>
                    <a:pt x="0" y="541"/>
                  </a:lnTo>
                  <a:lnTo>
                    <a:pt x="88" y="541"/>
                  </a:lnTo>
                  <a:lnTo>
                    <a:pt x="88" y="359"/>
                  </a:lnTo>
                  <a:close/>
                  <a:moveTo>
                    <a:pt x="0" y="717"/>
                  </a:moveTo>
                  <a:lnTo>
                    <a:pt x="0" y="897"/>
                  </a:lnTo>
                  <a:lnTo>
                    <a:pt x="88" y="897"/>
                  </a:lnTo>
                  <a:lnTo>
                    <a:pt x="88" y="717"/>
                  </a:lnTo>
                  <a:close/>
                  <a:moveTo>
                    <a:pt x="0" y="1076"/>
                  </a:moveTo>
                  <a:lnTo>
                    <a:pt x="0" y="1255"/>
                  </a:lnTo>
                  <a:lnTo>
                    <a:pt x="88" y="1255"/>
                  </a:lnTo>
                  <a:lnTo>
                    <a:pt x="88" y="1076"/>
                  </a:lnTo>
                  <a:close/>
                  <a:moveTo>
                    <a:pt x="0" y="1438"/>
                  </a:moveTo>
                  <a:lnTo>
                    <a:pt x="0" y="1617"/>
                  </a:lnTo>
                  <a:lnTo>
                    <a:pt x="88" y="1617"/>
                  </a:lnTo>
                  <a:lnTo>
                    <a:pt x="88" y="1438"/>
                  </a:lnTo>
                  <a:close/>
                  <a:moveTo>
                    <a:pt x="0" y="1705"/>
                  </a:moveTo>
                  <a:lnTo>
                    <a:pt x="0" y="1884"/>
                  </a:lnTo>
                  <a:lnTo>
                    <a:pt x="88" y="1884"/>
                  </a:lnTo>
                  <a:lnTo>
                    <a:pt x="88" y="1705"/>
                  </a:lnTo>
                  <a:close/>
                  <a:moveTo>
                    <a:pt x="0" y="2060"/>
                  </a:moveTo>
                  <a:lnTo>
                    <a:pt x="0" y="2243"/>
                  </a:lnTo>
                  <a:lnTo>
                    <a:pt x="88" y="2243"/>
                  </a:lnTo>
                  <a:lnTo>
                    <a:pt x="88" y="2060"/>
                  </a:lnTo>
                  <a:close/>
                  <a:moveTo>
                    <a:pt x="0" y="2422"/>
                  </a:moveTo>
                  <a:lnTo>
                    <a:pt x="0" y="2605"/>
                  </a:lnTo>
                  <a:lnTo>
                    <a:pt x="88" y="2605"/>
                  </a:lnTo>
                  <a:lnTo>
                    <a:pt x="88" y="2422"/>
                  </a:lnTo>
                  <a:close/>
                  <a:moveTo>
                    <a:pt x="0" y="2781"/>
                  </a:moveTo>
                  <a:lnTo>
                    <a:pt x="0" y="2963"/>
                  </a:lnTo>
                  <a:lnTo>
                    <a:pt x="88" y="2963"/>
                  </a:lnTo>
                  <a:lnTo>
                    <a:pt x="88" y="2781"/>
                  </a:lnTo>
                  <a:close/>
                  <a:moveTo>
                    <a:pt x="0" y="3139"/>
                  </a:moveTo>
                  <a:lnTo>
                    <a:pt x="0" y="3319"/>
                  </a:lnTo>
                  <a:lnTo>
                    <a:pt x="88" y="3319"/>
                  </a:lnTo>
                  <a:lnTo>
                    <a:pt x="88" y="3139"/>
                  </a:lnTo>
                  <a:close/>
                  <a:moveTo>
                    <a:pt x="0" y="3498"/>
                  </a:moveTo>
                  <a:lnTo>
                    <a:pt x="0" y="3677"/>
                  </a:lnTo>
                  <a:lnTo>
                    <a:pt x="88" y="3677"/>
                  </a:lnTo>
                  <a:lnTo>
                    <a:pt x="88" y="3498"/>
                  </a:lnTo>
                  <a:close/>
                  <a:moveTo>
                    <a:pt x="0" y="3859"/>
                  </a:moveTo>
                  <a:lnTo>
                    <a:pt x="0" y="4039"/>
                  </a:lnTo>
                  <a:lnTo>
                    <a:pt x="88" y="4039"/>
                  </a:lnTo>
                  <a:lnTo>
                    <a:pt x="88" y="3859"/>
                  </a:lnTo>
                  <a:close/>
                  <a:moveTo>
                    <a:pt x="0" y="4215"/>
                  </a:moveTo>
                  <a:lnTo>
                    <a:pt x="0" y="4397"/>
                  </a:lnTo>
                  <a:lnTo>
                    <a:pt x="88" y="4397"/>
                  </a:lnTo>
                  <a:lnTo>
                    <a:pt x="88" y="4215"/>
                  </a:lnTo>
                  <a:close/>
                  <a:moveTo>
                    <a:pt x="0" y="4573"/>
                  </a:moveTo>
                  <a:lnTo>
                    <a:pt x="0" y="4756"/>
                  </a:lnTo>
                  <a:lnTo>
                    <a:pt x="88" y="4756"/>
                  </a:lnTo>
                  <a:lnTo>
                    <a:pt x="88" y="4573"/>
                  </a:lnTo>
                  <a:close/>
                  <a:moveTo>
                    <a:pt x="0" y="4932"/>
                  </a:moveTo>
                  <a:lnTo>
                    <a:pt x="0" y="5111"/>
                  </a:lnTo>
                  <a:lnTo>
                    <a:pt x="88" y="5111"/>
                  </a:lnTo>
                  <a:lnTo>
                    <a:pt x="88" y="4932"/>
                  </a:lnTo>
                  <a:close/>
                  <a:moveTo>
                    <a:pt x="0" y="5203"/>
                  </a:moveTo>
                  <a:lnTo>
                    <a:pt x="0" y="5385"/>
                  </a:lnTo>
                  <a:lnTo>
                    <a:pt x="88" y="5385"/>
                  </a:lnTo>
                  <a:lnTo>
                    <a:pt x="88" y="5203"/>
                  </a:lnTo>
                  <a:close/>
                  <a:moveTo>
                    <a:pt x="0" y="5561"/>
                  </a:moveTo>
                  <a:lnTo>
                    <a:pt x="0" y="5740"/>
                  </a:lnTo>
                  <a:lnTo>
                    <a:pt x="88" y="5740"/>
                  </a:lnTo>
                  <a:lnTo>
                    <a:pt x="88" y="55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5229219" y="428388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1" y="0"/>
                  </a:moveTo>
                  <a:lnTo>
                    <a:pt x="1" y="808"/>
                  </a:lnTo>
                  <a:lnTo>
                    <a:pt x="806" y="808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5229219" y="424474"/>
              <a:ext cx="41353" cy="41307"/>
            </a:xfrm>
            <a:custGeom>
              <a:avLst/>
              <a:gdLst/>
              <a:ahLst/>
              <a:cxnLst/>
              <a:rect l="l" t="t" r="r" b="b"/>
              <a:pathLst>
                <a:path w="898" h="897" extrusionOk="0">
                  <a:moveTo>
                    <a:pt x="809" y="88"/>
                  </a:moveTo>
                  <a:lnTo>
                    <a:pt x="809" y="805"/>
                  </a:lnTo>
                  <a:lnTo>
                    <a:pt x="89" y="805"/>
                  </a:lnTo>
                  <a:lnTo>
                    <a:pt x="89" y="88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5229219" y="283977"/>
              <a:ext cx="37116" cy="37116"/>
            </a:xfrm>
            <a:custGeom>
              <a:avLst/>
              <a:gdLst/>
              <a:ahLst/>
              <a:cxnLst/>
              <a:rect l="l" t="t" r="r" b="b"/>
              <a:pathLst>
                <a:path w="806" h="806" extrusionOk="0">
                  <a:moveTo>
                    <a:pt x="1" y="0"/>
                  </a:moveTo>
                  <a:lnTo>
                    <a:pt x="1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5229219" y="279786"/>
              <a:ext cx="41353" cy="41307"/>
            </a:xfrm>
            <a:custGeom>
              <a:avLst/>
              <a:gdLst/>
              <a:ahLst/>
              <a:cxnLst/>
              <a:rect l="l" t="t" r="r" b="b"/>
              <a:pathLst>
                <a:path w="898" h="897" extrusionOk="0">
                  <a:moveTo>
                    <a:pt x="809" y="88"/>
                  </a:moveTo>
                  <a:lnTo>
                    <a:pt x="809" y="808"/>
                  </a:lnTo>
                  <a:lnTo>
                    <a:pt x="89" y="808"/>
                  </a:lnTo>
                  <a:lnTo>
                    <a:pt x="89" y="88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5229219" y="139289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1" y="0"/>
                  </a:moveTo>
                  <a:lnTo>
                    <a:pt x="1" y="809"/>
                  </a:lnTo>
                  <a:lnTo>
                    <a:pt x="806" y="80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5229219" y="135375"/>
              <a:ext cx="41353" cy="41307"/>
            </a:xfrm>
            <a:custGeom>
              <a:avLst/>
              <a:gdLst/>
              <a:ahLst/>
              <a:cxnLst/>
              <a:rect l="l" t="t" r="r" b="b"/>
              <a:pathLst>
                <a:path w="898" h="897" extrusionOk="0">
                  <a:moveTo>
                    <a:pt x="809" y="85"/>
                  </a:moveTo>
                  <a:lnTo>
                    <a:pt x="809" y="806"/>
                  </a:lnTo>
                  <a:lnTo>
                    <a:pt x="89" y="806"/>
                  </a:lnTo>
                  <a:lnTo>
                    <a:pt x="89" y="85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5518319" y="428388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0" y="0"/>
                  </a:moveTo>
                  <a:lnTo>
                    <a:pt x="0" y="808"/>
                  </a:lnTo>
                  <a:lnTo>
                    <a:pt x="806" y="808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5518319" y="424474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6" y="88"/>
                  </a:moveTo>
                  <a:lnTo>
                    <a:pt x="806" y="805"/>
                  </a:lnTo>
                  <a:lnTo>
                    <a:pt x="85" y="805"/>
                  </a:lnTo>
                  <a:lnTo>
                    <a:pt x="85" y="88"/>
                  </a:lnTo>
                  <a:close/>
                  <a:moveTo>
                    <a:pt x="0" y="0"/>
                  </a:moveTo>
                  <a:lnTo>
                    <a:pt x="0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5518319" y="283977"/>
              <a:ext cx="37116" cy="37116"/>
            </a:xfrm>
            <a:custGeom>
              <a:avLst/>
              <a:gdLst/>
              <a:ahLst/>
              <a:cxnLst/>
              <a:rect l="l" t="t" r="r" b="b"/>
              <a:pathLst>
                <a:path w="806" h="806" extrusionOk="0">
                  <a:moveTo>
                    <a:pt x="0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5518319" y="279786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6" y="88"/>
                  </a:moveTo>
                  <a:lnTo>
                    <a:pt x="806" y="808"/>
                  </a:lnTo>
                  <a:lnTo>
                    <a:pt x="85" y="808"/>
                  </a:lnTo>
                  <a:lnTo>
                    <a:pt x="85" y="88"/>
                  </a:lnTo>
                  <a:close/>
                  <a:moveTo>
                    <a:pt x="0" y="0"/>
                  </a:moveTo>
                  <a:lnTo>
                    <a:pt x="0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5518319" y="139289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0" y="0"/>
                  </a:moveTo>
                  <a:lnTo>
                    <a:pt x="0" y="809"/>
                  </a:lnTo>
                  <a:lnTo>
                    <a:pt x="806" y="80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5518319" y="135375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6" y="85"/>
                  </a:moveTo>
                  <a:lnTo>
                    <a:pt x="806" y="806"/>
                  </a:lnTo>
                  <a:lnTo>
                    <a:pt x="85" y="806"/>
                  </a:lnTo>
                  <a:lnTo>
                    <a:pt x="85" y="85"/>
                  </a:lnTo>
                  <a:close/>
                  <a:moveTo>
                    <a:pt x="0" y="0"/>
                  </a:moveTo>
                  <a:lnTo>
                    <a:pt x="0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5373631" y="139289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0" y="0"/>
                  </a:moveTo>
                  <a:lnTo>
                    <a:pt x="0" y="809"/>
                  </a:lnTo>
                  <a:lnTo>
                    <a:pt x="806" y="80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5373769" y="135375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9" y="85"/>
                  </a:moveTo>
                  <a:lnTo>
                    <a:pt x="809" y="806"/>
                  </a:lnTo>
                  <a:lnTo>
                    <a:pt x="89" y="806"/>
                  </a:lnTo>
                  <a:lnTo>
                    <a:pt x="89" y="85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5373631" y="428388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0" y="0"/>
                  </a:moveTo>
                  <a:lnTo>
                    <a:pt x="0" y="808"/>
                  </a:lnTo>
                  <a:lnTo>
                    <a:pt x="806" y="808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5373769" y="424474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9" y="88"/>
                  </a:moveTo>
                  <a:lnTo>
                    <a:pt x="809" y="805"/>
                  </a:lnTo>
                  <a:lnTo>
                    <a:pt x="89" y="805"/>
                  </a:lnTo>
                  <a:lnTo>
                    <a:pt x="89" y="88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24"/>
          <p:cNvGrpSpPr/>
          <p:nvPr/>
        </p:nvGrpSpPr>
        <p:grpSpPr>
          <a:xfrm>
            <a:off x="7316749" y="729858"/>
            <a:ext cx="1317176" cy="749764"/>
            <a:chOff x="262200" y="3357384"/>
            <a:chExt cx="1642159" cy="684216"/>
          </a:xfrm>
        </p:grpSpPr>
        <p:sp>
          <p:nvSpPr>
            <p:cNvPr id="805" name="Google Shape;805;p24"/>
            <p:cNvSpPr/>
            <p:nvPr/>
          </p:nvSpPr>
          <p:spPr>
            <a:xfrm>
              <a:off x="273376" y="3357384"/>
              <a:ext cx="1630983" cy="683479"/>
            </a:xfrm>
            <a:custGeom>
              <a:avLst/>
              <a:gdLst/>
              <a:ahLst/>
              <a:cxnLst/>
              <a:rect l="l" t="t" r="r" b="b"/>
              <a:pathLst>
                <a:path w="13280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13280" y="5564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262200" y="3357384"/>
              <a:ext cx="1641791" cy="683479"/>
            </a:xfrm>
            <a:custGeom>
              <a:avLst/>
              <a:gdLst/>
              <a:ahLst/>
              <a:cxnLst/>
              <a:rect l="l" t="t" r="r" b="b"/>
              <a:pathLst>
                <a:path w="13368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89" y="5564"/>
                  </a:lnTo>
                  <a:lnTo>
                    <a:pt x="89" y="92"/>
                  </a:lnTo>
                  <a:lnTo>
                    <a:pt x="13368" y="92"/>
                  </a:lnTo>
                  <a:lnTo>
                    <a:pt x="1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269937" y="3357384"/>
              <a:ext cx="1633317" cy="684216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6" y="0"/>
                  </a:moveTo>
                  <a:lnTo>
                    <a:pt x="1" y="41"/>
                  </a:lnTo>
                  <a:lnTo>
                    <a:pt x="13280" y="5570"/>
                  </a:lnTo>
                  <a:lnTo>
                    <a:pt x="13299" y="553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269937" y="3357384"/>
              <a:ext cx="1633317" cy="684216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3280" y="0"/>
                  </a:moveTo>
                  <a:lnTo>
                    <a:pt x="1" y="5530"/>
                  </a:lnTo>
                  <a:lnTo>
                    <a:pt x="16" y="5570"/>
                  </a:lnTo>
                  <a:lnTo>
                    <a:pt x="13299" y="41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24"/>
          <p:cNvGrpSpPr/>
          <p:nvPr/>
        </p:nvGrpSpPr>
        <p:grpSpPr>
          <a:xfrm rot="5400000">
            <a:off x="7188825" y="2151990"/>
            <a:ext cx="2198523" cy="1458886"/>
            <a:chOff x="262200" y="3357384"/>
            <a:chExt cx="1642159" cy="684216"/>
          </a:xfrm>
        </p:grpSpPr>
        <p:sp>
          <p:nvSpPr>
            <p:cNvPr id="810" name="Google Shape;810;p24"/>
            <p:cNvSpPr/>
            <p:nvPr/>
          </p:nvSpPr>
          <p:spPr>
            <a:xfrm>
              <a:off x="273376" y="3357384"/>
              <a:ext cx="1630983" cy="683479"/>
            </a:xfrm>
            <a:custGeom>
              <a:avLst/>
              <a:gdLst/>
              <a:ahLst/>
              <a:cxnLst/>
              <a:rect l="l" t="t" r="r" b="b"/>
              <a:pathLst>
                <a:path w="13280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13280" y="5564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262200" y="3357384"/>
              <a:ext cx="1641791" cy="683479"/>
            </a:xfrm>
            <a:custGeom>
              <a:avLst/>
              <a:gdLst/>
              <a:ahLst/>
              <a:cxnLst/>
              <a:rect l="l" t="t" r="r" b="b"/>
              <a:pathLst>
                <a:path w="13368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89" y="5564"/>
                  </a:lnTo>
                  <a:lnTo>
                    <a:pt x="89" y="92"/>
                  </a:lnTo>
                  <a:lnTo>
                    <a:pt x="13368" y="92"/>
                  </a:lnTo>
                  <a:lnTo>
                    <a:pt x="1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269937" y="3357384"/>
              <a:ext cx="1633317" cy="684216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6" y="0"/>
                  </a:moveTo>
                  <a:lnTo>
                    <a:pt x="1" y="41"/>
                  </a:lnTo>
                  <a:lnTo>
                    <a:pt x="13280" y="5570"/>
                  </a:lnTo>
                  <a:lnTo>
                    <a:pt x="13299" y="553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269937" y="3357384"/>
              <a:ext cx="1633317" cy="684216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3280" y="0"/>
                  </a:moveTo>
                  <a:lnTo>
                    <a:pt x="1" y="5530"/>
                  </a:lnTo>
                  <a:lnTo>
                    <a:pt x="16" y="5570"/>
                  </a:lnTo>
                  <a:lnTo>
                    <a:pt x="13299" y="41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24"/>
          <p:cNvGrpSpPr/>
          <p:nvPr/>
        </p:nvGrpSpPr>
        <p:grpSpPr>
          <a:xfrm>
            <a:off x="7778212" y="3656375"/>
            <a:ext cx="855723" cy="1522614"/>
            <a:chOff x="5081850" y="1981125"/>
            <a:chExt cx="168125" cy="299150"/>
          </a:xfrm>
        </p:grpSpPr>
        <p:sp>
          <p:nvSpPr>
            <p:cNvPr id="815" name="Google Shape;815;p24"/>
            <p:cNvSpPr/>
            <p:nvPr/>
          </p:nvSpPr>
          <p:spPr>
            <a:xfrm>
              <a:off x="5115175" y="1981125"/>
              <a:ext cx="90525" cy="43050"/>
            </a:xfrm>
            <a:custGeom>
              <a:avLst/>
              <a:gdLst/>
              <a:ahLst/>
              <a:cxnLst/>
              <a:rect l="l" t="t" r="r" b="b"/>
              <a:pathLst>
                <a:path w="3621" h="1722" extrusionOk="0">
                  <a:moveTo>
                    <a:pt x="2468" y="1"/>
                  </a:moveTo>
                  <a:cubicBezTo>
                    <a:pt x="2160" y="1"/>
                    <a:pt x="1887" y="335"/>
                    <a:pt x="1809" y="712"/>
                  </a:cubicBezTo>
                  <a:cubicBezTo>
                    <a:pt x="1731" y="334"/>
                    <a:pt x="1450" y="2"/>
                    <a:pt x="1145" y="2"/>
                  </a:cubicBezTo>
                  <a:cubicBezTo>
                    <a:pt x="1095" y="2"/>
                    <a:pt x="1045" y="11"/>
                    <a:pt x="994" y="30"/>
                  </a:cubicBezTo>
                  <a:cubicBezTo>
                    <a:pt x="639" y="162"/>
                    <a:pt x="1039" y="951"/>
                    <a:pt x="1057" y="983"/>
                  </a:cubicBezTo>
                  <a:cubicBezTo>
                    <a:pt x="1042" y="971"/>
                    <a:pt x="712" y="703"/>
                    <a:pt x="452" y="703"/>
                  </a:cubicBezTo>
                  <a:cubicBezTo>
                    <a:pt x="352" y="703"/>
                    <a:pt x="262" y="743"/>
                    <a:pt x="205" y="854"/>
                  </a:cubicBezTo>
                  <a:cubicBezTo>
                    <a:pt x="1" y="1250"/>
                    <a:pt x="1215" y="1722"/>
                    <a:pt x="1812" y="1722"/>
                  </a:cubicBezTo>
                  <a:cubicBezTo>
                    <a:pt x="2413" y="1722"/>
                    <a:pt x="3621" y="1244"/>
                    <a:pt x="3413" y="854"/>
                  </a:cubicBezTo>
                  <a:cubicBezTo>
                    <a:pt x="3357" y="747"/>
                    <a:pt x="3269" y="709"/>
                    <a:pt x="3170" y="709"/>
                  </a:cubicBezTo>
                  <a:cubicBezTo>
                    <a:pt x="2911" y="709"/>
                    <a:pt x="2579" y="971"/>
                    <a:pt x="2561" y="983"/>
                  </a:cubicBezTo>
                  <a:cubicBezTo>
                    <a:pt x="2580" y="958"/>
                    <a:pt x="2989" y="165"/>
                    <a:pt x="2624" y="30"/>
                  </a:cubicBezTo>
                  <a:cubicBezTo>
                    <a:pt x="2571" y="10"/>
                    <a:pt x="2519" y="1"/>
                    <a:pt x="2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5081850" y="2012125"/>
              <a:ext cx="155150" cy="169850"/>
            </a:xfrm>
            <a:custGeom>
              <a:avLst/>
              <a:gdLst/>
              <a:ahLst/>
              <a:cxnLst/>
              <a:rect l="l" t="t" r="r" b="b"/>
              <a:pathLst>
                <a:path w="6206" h="6794" extrusionOk="0">
                  <a:moveTo>
                    <a:pt x="3139" y="1"/>
                  </a:moveTo>
                  <a:cubicBezTo>
                    <a:pt x="2821" y="1"/>
                    <a:pt x="2500" y="42"/>
                    <a:pt x="2192" y="120"/>
                  </a:cubicBezTo>
                  <a:cubicBezTo>
                    <a:pt x="1305" y="353"/>
                    <a:pt x="286" y="1007"/>
                    <a:pt x="104" y="2712"/>
                  </a:cubicBezTo>
                  <a:cubicBezTo>
                    <a:pt x="0" y="3655"/>
                    <a:pt x="252" y="5492"/>
                    <a:pt x="972" y="6386"/>
                  </a:cubicBezTo>
                  <a:cubicBezTo>
                    <a:pt x="1670" y="6658"/>
                    <a:pt x="2405" y="6794"/>
                    <a:pt x="3141" y="6794"/>
                  </a:cubicBezTo>
                  <a:cubicBezTo>
                    <a:pt x="3876" y="6794"/>
                    <a:pt x="4611" y="6658"/>
                    <a:pt x="5309" y="6386"/>
                  </a:cubicBezTo>
                  <a:cubicBezTo>
                    <a:pt x="5643" y="5967"/>
                    <a:pt x="5878" y="5341"/>
                    <a:pt x="6020" y="4697"/>
                  </a:cubicBezTo>
                  <a:cubicBezTo>
                    <a:pt x="6095" y="4376"/>
                    <a:pt x="6146" y="4045"/>
                    <a:pt x="6174" y="3715"/>
                  </a:cubicBezTo>
                  <a:cubicBezTo>
                    <a:pt x="6206" y="3382"/>
                    <a:pt x="6206" y="3042"/>
                    <a:pt x="6174" y="2712"/>
                  </a:cubicBezTo>
                  <a:cubicBezTo>
                    <a:pt x="5919" y="315"/>
                    <a:pt x="4007" y="1"/>
                    <a:pt x="3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5096625" y="2172450"/>
              <a:ext cx="128750" cy="107825"/>
            </a:xfrm>
            <a:custGeom>
              <a:avLst/>
              <a:gdLst/>
              <a:ahLst/>
              <a:cxnLst/>
              <a:rect l="l" t="t" r="r" b="b"/>
              <a:pathLst>
                <a:path w="5150" h="4313" extrusionOk="0">
                  <a:moveTo>
                    <a:pt x="0" y="1"/>
                  </a:moveTo>
                  <a:lnTo>
                    <a:pt x="519" y="4313"/>
                  </a:lnTo>
                  <a:lnTo>
                    <a:pt x="4636" y="4313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5096625" y="2172450"/>
              <a:ext cx="128750" cy="24475"/>
            </a:xfrm>
            <a:custGeom>
              <a:avLst/>
              <a:gdLst/>
              <a:ahLst/>
              <a:cxnLst/>
              <a:rect l="l" t="t" r="r" b="b"/>
              <a:pathLst>
                <a:path w="5150" h="979" extrusionOk="0">
                  <a:moveTo>
                    <a:pt x="0" y="1"/>
                  </a:moveTo>
                  <a:lnTo>
                    <a:pt x="117" y="979"/>
                  </a:lnTo>
                  <a:lnTo>
                    <a:pt x="5064" y="737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9" name="Google Shape;819;p24"/>
            <p:cNvGrpSpPr/>
            <p:nvPr/>
          </p:nvGrpSpPr>
          <p:grpSpPr>
            <a:xfrm>
              <a:off x="5086475" y="2011175"/>
              <a:ext cx="163500" cy="170825"/>
              <a:chOff x="5086475" y="2011175"/>
              <a:chExt cx="163500" cy="170825"/>
            </a:xfrm>
          </p:grpSpPr>
          <p:sp>
            <p:nvSpPr>
              <p:cNvPr id="820" name="Google Shape;820;p24"/>
              <p:cNvSpPr/>
              <p:nvPr/>
            </p:nvSpPr>
            <p:spPr>
              <a:xfrm>
                <a:off x="5160475" y="2011975"/>
                <a:ext cx="37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801" extrusionOk="0">
                    <a:moveTo>
                      <a:pt x="79" y="0"/>
                    </a:moveTo>
                    <a:cubicBezTo>
                      <a:pt x="76" y="567"/>
                      <a:pt x="73" y="1133"/>
                      <a:pt x="63" y="1702"/>
                    </a:cubicBezTo>
                    <a:lnTo>
                      <a:pt x="63" y="3404"/>
                    </a:lnTo>
                    <a:cubicBezTo>
                      <a:pt x="66" y="3970"/>
                      <a:pt x="60" y="4536"/>
                      <a:pt x="60" y="5102"/>
                    </a:cubicBezTo>
                    <a:cubicBezTo>
                      <a:pt x="60" y="5385"/>
                      <a:pt x="57" y="5668"/>
                      <a:pt x="47" y="5951"/>
                    </a:cubicBezTo>
                    <a:cubicBezTo>
                      <a:pt x="44" y="6093"/>
                      <a:pt x="44" y="6234"/>
                      <a:pt x="32" y="6376"/>
                    </a:cubicBezTo>
                    <a:lnTo>
                      <a:pt x="19" y="6587"/>
                    </a:lnTo>
                    <a:lnTo>
                      <a:pt x="0" y="6800"/>
                    </a:lnTo>
                    <a:cubicBezTo>
                      <a:pt x="91" y="6241"/>
                      <a:pt x="104" y="5671"/>
                      <a:pt x="120" y="5105"/>
                    </a:cubicBezTo>
                    <a:cubicBezTo>
                      <a:pt x="135" y="4539"/>
                      <a:pt x="148" y="3976"/>
                      <a:pt x="142" y="3407"/>
                    </a:cubicBezTo>
                    <a:cubicBezTo>
                      <a:pt x="139" y="2831"/>
                      <a:pt x="139" y="2265"/>
                      <a:pt x="126" y="1699"/>
                    </a:cubicBezTo>
                    <a:cubicBezTo>
                      <a:pt x="120" y="1133"/>
                      <a:pt x="104" y="567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4"/>
              <p:cNvSpPr/>
              <p:nvPr/>
            </p:nvSpPr>
            <p:spPr>
              <a:xfrm>
                <a:off x="5139550" y="2012300"/>
                <a:ext cx="13250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728" extrusionOk="0">
                    <a:moveTo>
                      <a:pt x="529" y="0"/>
                    </a:moveTo>
                    <a:cubicBezTo>
                      <a:pt x="343" y="535"/>
                      <a:pt x="208" y="1088"/>
                      <a:pt x="136" y="1651"/>
                    </a:cubicBezTo>
                    <a:cubicBezTo>
                      <a:pt x="60" y="2214"/>
                      <a:pt x="13" y="2780"/>
                      <a:pt x="10" y="3347"/>
                    </a:cubicBezTo>
                    <a:lnTo>
                      <a:pt x="10" y="3771"/>
                    </a:lnTo>
                    <a:cubicBezTo>
                      <a:pt x="1" y="3913"/>
                      <a:pt x="13" y="4054"/>
                      <a:pt x="13" y="4196"/>
                    </a:cubicBezTo>
                    <a:cubicBezTo>
                      <a:pt x="19" y="4479"/>
                      <a:pt x="42" y="4762"/>
                      <a:pt x="64" y="5045"/>
                    </a:cubicBezTo>
                    <a:cubicBezTo>
                      <a:pt x="76" y="5186"/>
                      <a:pt x="92" y="5328"/>
                      <a:pt x="108" y="5470"/>
                    </a:cubicBezTo>
                    <a:lnTo>
                      <a:pt x="155" y="5891"/>
                    </a:lnTo>
                    <a:cubicBezTo>
                      <a:pt x="199" y="6168"/>
                      <a:pt x="240" y="6448"/>
                      <a:pt x="287" y="6728"/>
                    </a:cubicBezTo>
                    <a:lnTo>
                      <a:pt x="192" y="5885"/>
                    </a:lnTo>
                    <a:lnTo>
                      <a:pt x="155" y="5463"/>
                    </a:lnTo>
                    <a:cubicBezTo>
                      <a:pt x="142" y="5328"/>
                      <a:pt x="126" y="5186"/>
                      <a:pt x="123" y="5045"/>
                    </a:cubicBezTo>
                    <a:cubicBezTo>
                      <a:pt x="108" y="4765"/>
                      <a:pt x="82" y="4482"/>
                      <a:pt x="82" y="4199"/>
                    </a:cubicBezTo>
                    <a:cubicBezTo>
                      <a:pt x="79" y="4057"/>
                      <a:pt x="76" y="3916"/>
                      <a:pt x="98" y="3774"/>
                    </a:cubicBezTo>
                    <a:lnTo>
                      <a:pt x="98" y="3350"/>
                    </a:lnTo>
                    <a:cubicBezTo>
                      <a:pt x="82" y="2784"/>
                      <a:pt x="123" y="2221"/>
                      <a:pt x="189" y="1661"/>
                    </a:cubicBezTo>
                    <a:cubicBezTo>
                      <a:pt x="224" y="1378"/>
                      <a:pt x="268" y="1098"/>
                      <a:pt x="325" y="821"/>
                    </a:cubicBezTo>
                    <a:cubicBezTo>
                      <a:pt x="375" y="544"/>
                      <a:pt x="444" y="271"/>
                      <a:pt x="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4"/>
              <p:cNvSpPr/>
              <p:nvPr/>
            </p:nvSpPr>
            <p:spPr>
              <a:xfrm>
                <a:off x="5115650" y="2014100"/>
                <a:ext cx="249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59" extrusionOk="0">
                    <a:moveTo>
                      <a:pt x="998" y="0"/>
                    </a:moveTo>
                    <a:cubicBezTo>
                      <a:pt x="812" y="224"/>
                      <a:pt x="655" y="466"/>
                      <a:pt x="526" y="730"/>
                    </a:cubicBezTo>
                    <a:cubicBezTo>
                      <a:pt x="494" y="793"/>
                      <a:pt x="463" y="859"/>
                      <a:pt x="435" y="928"/>
                    </a:cubicBezTo>
                    <a:lnTo>
                      <a:pt x="356" y="1133"/>
                    </a:lnTo>
                    <a:lnTo>
                      <a:pt x="315" y="1233"/>
                    </a:lnTo>
                    <a:cubicBezTo>
                      <a:pt x="306" y="1265"/>
                      <a:pt x="296" y="1299"/>
                      <a:pt x="284" y="1337"/>
                    </a:cubicBezTo>
                    <a:lnTo>
                      <a:pt x="221" y="1545"/>
                    </a:lnTo>
                    <a:cubicBezTo>
                      <a:pt x="73" y="2108"/>
                      <a:pt x="0" y="2690"/>
                      <a:pt x="7" y="3271"/>
                    </a:cubicBezTo>
                    <a:lnTo>
                      <a:pt x="16" y="3705"/>
                    </a:lnTo>
                    <a:lnTo>
                      <a:pt x="63" y="4139"/>
                    </a:lnTo>
                    <a:lnTo>
                      <a:pt x="89" y="4356"/>
                    </a:lnTo>
                    <a:cubicBezTo>
                      <a:pt x="101" y="4429"/>
                      <a:pt x="117" y="4501"/>
                      <a:pt x="126" y="4570"/>
                    </a:cubicBezTo>
                    <a:lnTo>
                      <a:pt x="211" y="5001"/>
                    </a:lnTo>
                    <a:cubicBezTo>
                      <a:pt x="221" y="5070"/>
                      <a:pt x="243" y="5143"/>
                      <a:pt x="262" y="5212"/>
                    </a:cubicBezTo>
                    <a:lnTo>
                      <a:pt x="315" y="5420"/>
                    </a:lnTo>
                    <a:lnTo>
                      <a:pt x="431" y="5841"/>
                    </a:lnTo>
                    <a:cubicBezTo>
                      <a:pt x="526" y="6118"/>
                      <a:pt x="623" y="6391"/>
                      <a:pt x="721" y="6659"/>
                    </a:cubicBezTo>
                    <a:lnTo>
                      <a:pt x="466" y="5828"/>
                    </a:lnTo>
                    <a:lnTo>
                      <a:pt x="362" y="5407"/>
                    </a:lnTo>
                    <a:lnTo>
                      <a:pt x="312" y="5199"/>
                    </a:lnTo>
                    <a:cubicBezTo>
                      <a:pt x="293" y="5130"/>
                      <a:pt x="277" y="5058"/>
                      <a:pt x="265" y="4989"/>
                    </a:cubicBezTo>
                    <a:lnTo>
                      <a:pt x="195" y="4564"/>
                    </a:lnTo>
                    <a:lnTo>
                      <a:pt x="158" y="4350"/>
                    </a:lnTo>
                    <a:lnTo>
                      <a:pt x="139" y="4136"/>
                    </a:lnTo>
                    <a:lnTo>
                      <a:pt x="95" y="3705"/>
                    </a:lnTo>
                    <a:lnTo>
                      <a:pt x="89" y="3275"/>
                    </a:lnTo>
                    <a:cubicBezTo>
                      <a:pt x="79" y="2696"/>
                      <a:pt x="148" y="2123"/>
                      <a:pt x="284" y="1564"/>
                    </a:cubicBezTo>
                    <a:lnTo>
                      <a:pt x="343" y="1356"/>
                    </a:lnTo>
                    <a:cubicBezTo>
                      <a:pt x="356" y="1325"/>
                      <a:pt x="362" y="1290"/>
                      <a:pt x="375" y="1252"/>
                    </a:cubicBezTo>
                    <a:lnTo>
                      <a:pt x="409" y="1152"/>
                    </a:lnTo>
                    <a:lnTo>
                      <a:pt x="482" y="947"/>
                    </a:lnTo>
                    <a:cubicBezTo>
                      <a:pt x="510" y="881"/>
                      <a:pt x="541" y="812"/>
                      <a:pt x="567" y="746"/>
                    </a:cubicBezTo>
                    <a:cubicBezTo>
                      <a:pt x="677" y="482"/>
                      <a:pt x="825" y="23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4"/>
              <p:cNvSpPr/>
              <p:nvPr/>
            </p:nvSpPr>
            <p:spPr>
              <a:xfrm>
                <a:off x="5096000" y="2016525"/>
                <a:ext cx="35400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503" extrusionOk="0">
                    <a:moveTo>
                      <a:pt x="1416" y="1"/>
                    </a:moveTo>
                    <a:cubicBezTo>
                      <a:pt x="1299" y="86"/>
                      <a:pt x="1189" y="186"/>
                      <a:pt x="1082" y="287"/>
                    </a:cubicBezTo>
                    <a:cubicBezTo>
                      <a:pt x="981" y="394"/>
                      <a:pt x="881" y="507"/>
                      <a:pt x="796" y="627"/>
                    </a:cubicBezTo>
                    <a:cubicBezTo>
                      <a:pt x="623" y="866"/>
                      <a:pt x="472" y="1121"/>
                      <a:pt x="356" y="1391"/>
                    </a:cubicBezTo>
                    <a:cubicBezTo>
                      <a:pt x="123" y="1938"/>
                      <a:pt x="6" y="2530"/>
                      <a:pt x="6" y="3121"/>
                    </a:cubicBezTo>
                    <a:cubicBezTo>
                      <a:pt x="0" y="3272"/>
                      <a:pt x="0" y="3420"/>
                      <a:pt x="22" y="3564"/>
                    </a:cubicBezTo>
                    <a:cubicBezTo>
                      <a:pt x="38" y="3712"/>
                      <a:pt x="44" y="3860"/>
                      <a:pt x="73" y="4008"/>
                    </a:cubicBezTo>
                    <a:lnTo>
                      <a:pt x="107" y="4228"/>
                    </a:lnTo>
                    <a:lnTo>
                      <a:pt x="154" y="4442"/>
                    </a:lnTo>
                    <a:cubicBezTo>
                      <a:pt x="183" y="4587"/>
                      <a:pt x="227" y="4731"/>
                      <a:pt x="264" y="4873"/>
                    </a:cubicBezTo>
                    <a:cubicBezTo>
                      <a:pt x="434" y="5439"/>
                      <a:pt x="658" y="5983"/>
                      <a:pt x="937" y="6502"/>
                    </a:cubicBezTo>
                    <a:lnTo>
                      <a:pt x="755" y="6103"/>
                    </a:lnTo>
                    <a:lnTo>
                      <a:pt x="591" y="5694"/>
                    </a:lnTo>
                    <a:lnTo>
                      <a:pt x="447" y="5282"/>
                    </a:lnTo>
                    <a:cubicBezTo>
                      <a:pt x="403" y="5140"/>
                      <a:pt x="356" y="5002"/>
                      <a:pt x="321" y="4860"/>
                    </a:cubicBezTo>
                    <a:lnTo>
                      <a:pt x="268" y="4646"/>
                    </a:lnTo>
                    <a:cubicBezTo>
                      <a:pt x="249" y="4577"/>
                      <a:pt x="233" y="4502"/>
                      <a:pt x="217" y="4432"/>
                    </a:cubicBezTo>
                    <a:lnTo>
                      <a:pt x="173" y="4215"/>
                    </a:lnTo>
                    <a:lnTo>
                      <a:pt x="142" y="3998"/>
                    </a:lnTo>
                    <a:cubicBezTo>
                      <a:pt x="120" y="3854"/>
                      <a:pt x="101" y="3709"/>
                      <a:pt x="95" y="3561"/>
                    </a:cubicBezTo>
                    <a:cubicBezTo>
                      <a:pt x="91" y="3417"/>
                      <a:pt x="79" y="3272"/>
                      <a:pt x="85" y="3127"/>
                    </a:cubicBezTo>
                    <a:cubicBezTo>
                      <a:pt x="85" y="2539"/>
                      <a:pt x="192" y="1963"/>
                      <a:pt x="415" y="1419"/>
                    </a:cubicBezTo>
                    <a:cubicBezTo>
                      <a:pt x="525" y="1149"/>
                      <a:pt x="661" y="894"/>
                      <a:pt x="831" y="652"/>
                    </a:cubicBezTo>
                    <a:cubicBezTo>
                      <a:pt x="997" y="410"/>
                      <a:pt x="1192" y="190"/>
                      <a:pt x="14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4"/>
              <p:cNvSpPr/>
              <p:nvPr/>
            </p:nvSpPr>
            <p:spPr>
              <a:xfrm>
                <a:off x="5170600" y="2012375"/>
                <a:ext cx="1410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7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274"/>
                      <a:pt x="155" y="544"/>
                      <a:pt x="205" y="824"/>
                    </a:cubicBezTo>
                    <a:cubicBezTo>
                      <a:pt x="262" y="1101"/>
                      <a:pt x="303" y="1381"/>
                      <a:pt x="341" y="1661"/>
                    </a:cubicBezTo>
                    <a:cubicBezTo>
                      <a:pt x="410" y="2218"/>
                      <a:pt x="444" y="2781"/>
                      <a:pt x="473" y="3347"/>
                    </a:cubicBezTo>
                    <a:lnTo>
                      <a:pt x="473" y="3771"/>
                    </a:lnTo>
                    <a:cubicBezTo>
                      <a:pt x="460" y="3913"/>
                      <a:pt x="448" y="4054"/>
                      <a:pt x="448" y="4196"/>
                    </a:cubicBezTo>
                    <a:cubicBezTo>
                      <a:pt x="444" y="4476"/>
                      <a:pt x="422" y="4759"/>
                      <a:pt x="410" y="5042"/>
                    </a:cubicBezTo>
                    <a:cubicBezTo>
                      <a:pt x="407" y="5180"/>
                      <a:pt x="391" y="5322"/>
                      <a:pt x="378" y="5463"/>
                    </a:cubicBezTo>
                    <a:lnTo>
                      <a:pt x="338" y="5882"/>
                    </a:lnTo>
                    <a:lnTo>
                      <a:pt x="243" y="6725"/>
                    </a:lnTo>
                    <a:cubicBezTo>
                      <a:pt x="287" y="6445"/>
                      <a:pt x="338" y="6165"/>
                      <a:pt x="378" y="5888"/>
                    </a:cubicBezTo>
                    <a:lnTo>
                      <a:pt x="426" y="5467"/>
                    </a:lnTo>
                    <a:cubicBezTo>
                      <a:pt x="441" y="5328"/>
                      <a:pt x="460" y="5187"/>
                      <a:pt x="470" y="5045"/>
                    </a:cubicBezTo>
                    <a:cubicBezTo>
                      <a:pt x="492" y="4762"/>
                      <a:pt x="517" y="4479"/>
                      <a:pt x="520" y="4196"/>
                    </a:cubicBezTo>
                    <a:cubicBezTo>
                      <a:pt x="523" y="4054"/>
                      <a:pt x="529" y="3913"/>
                      <a:pt x="564" y="3771"/>
                    </a:cubicBezTo>
                    <a:lnTo>
                      <a:pt x="564" y="3347"/>
                    </a:lnTo>
                    <a:cubicBezTo>
                      <a:pt x="517" y="2781"/>
                      <a:pt x="473" y="2214"/>
                      <a:pt x="394" y="1651"/>
                    </a:cubicBezTo>
                    <a:cubicBezTo>
                      <a:pt x="319" y="1092"/>
                      <a:pt x="190" y="53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4"/>
              <p:cNvSpPr/>
              <p:nvPr/>
            </p:nvSpPr>
            <p:spPr>
              <a:xfrm>
                <a:off x="5182875" y="2014175"/>
                <a:ext cx="246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659" extrusionOk="0">
                    <a:moveTo>
                      <a:pt x="1" y="1"/>
                    </a:moveTo>
                    <a:cubicBezTo>
                      <a:pt x="170" y="233"/>
                      <a:pt x="312" y="485"/>
                      <a:pt x="416" y="752"/>
                    </a:cubicBezTo>
                    <a:cubicBezTo>
                      <a:pt x="447" y="815"/>
                      <a:pt x="479" y="881"/>
                      <a:pt x="504" y="947"/>
                    </a:cubicBezTo>
                    <a:lnTo>
                      <a:pt x="576" y="1152"/>
                    </a:lnTo>
                    <a:lnTo>
                      <a:pt x="611" y="1255"/>
                    </a:lnTo>
                    <a:cubicBezTo>
                      <a:pt x="623" y="1287"/>
                      <a:pt x="630" y="1322"/>
                      <a:pt x="642" y="1356"/>
                    </a:cubicBezTo>
                    <a:lnTo>
                      <a:pt x="702" y="1564"/>
                    </a:lnTo>
                    <a:cubicBezTo>
                      <a:pt x="840" y="2124"/>
                      <a:pt x="906" y="2702"/>
                      <a:pt x="897" y="3275"/>
                    </a:cubicBezTo>
                    <a:lnTo>
                      <a:pt x="891" y="3709"/>
                    </a:lnTo>
                    <a:lnTo>
                      <a:pt x="847" y="4136"/>
                    </a:lnTo>
                    <a:lnTo>
                      <a:pt x="828" y="4353"/>
                    </a:lnTo>
                    <a:cubicBezTo>
                      <a:pt x="818" y="4423"/>
                      <a:pt x="803" y="4495"/>
                      <a:pt x="793" y="4564"/>
                    </a:cubicBezTo>
                    <a:lnTo>
                      <a:pt x="721" y="4989"/>
                    </a:lnTo>
                    <a:cubicBezTo>
                      <a:pt x="708" y="5061"/>
                      <a:pt x="693" y="5130"/>
                      <a:pt x="674" y="5203"/>
                    </a:cubicBezTo>
                    <a:lnTo>
                      <a:pt x="623" y="5410"/>
                    </a:lnTo>
                    <a:lnTo>
                      <a:pt x="520" y="5832"/>
                    </a:lnTo>
                    <a:lnTo>
                      <a:pt x="265" y="6659"/>
                    </a:lnTo>
                    <a:cubicBezTo>
                      <a:pt x="362" y="6388"/>
                      <a:pt x="457" y="6109"/>
                      <a:pt x="557" y="5841"/>
                    </a:cubicBezTo>
                    <a:lnTo>
                      <a:pt x="671" y="5423"/>
                    </a:lnTo>
                    <a:lnTo>
                      <a:pt x="724" y="5212"/>
                    </a:lnTo>
                    <a:cubicBezTo>
                      <a:pt x="743" y="5143"/>
                      <a:pt x="765" y="5071"/>
                      <a:pt x="774" y="5001"/>
                    </a:cubicBezTo>
                    <a:lnTo>
                      <a:pt x="859" y="4574"/>
                    </a:lnTo>
                    <a:cubicBezTo>
                      <a:pt x="872" y="4501"/>
                      <a:pt x="884" y="4426"/>
                      <a:pt x="897" y="4357"/>
                    </a:cubicBezTo>
                    <a:lnTo>
                      <a:pt x="922" y="4140"/>
                    </a:lnTo>
                    <a:lnTo>
                      <a:pt x="969" y="3709"/>
                    </a:lnTo>
                    <a:lnTo>
                      <a:pt x="982" y="3272"/>
                    </a:lnTo>
                    <a:cubicBezTo>
                      <a:pt x="985" y="2690"/>
                      <a:pt x="913" y="2108"/>
                      <a:pt x="765" y="1545"/>
                    </a:cubicBezTo>
                    <a:lnTo>
                      <a:pt x="702" y="1337"/>
                    </a:lnTo>
                    <a:cubicBezTo>
                      <a:pt x="689" y="1306"/>
                      <a:pt x="683" y="1271"/>
                      <a:pt x="671" y="1233"/>
                    </a:cubicBezTo>
                    <a:lnTo>
                      <a:pt x="630" y="1133"/>
                    </a:lnTo>
                    <a:lnTo>
                      <a:pt x="551" y="928"/>
                    </a:lnTo>
                    <a:cubicBezTo>
                      <a:pt x="526" y="862"/>
                      <a:pt x="491" y="799"/>
                      <a:pt x="460" y="730"/>
                    </a:cubicBezTo>
                    <a:cubicBezTo>
                      <a:pt x="340" y="469"/>
                      <a:pt x="186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4"/>
              <p:cNvSpPr/>
              <p:nvPr/>
            </p:nvSpPr>
            <p:spPr>
              <a:xfrm>
                <a:off x="5191850" y="2016625"/>
                <a:ext cx="351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0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4" y="189"/>
                      <a:pt x="425" y="406"/>
                      <a:pt x="582" y="654"/>
                    </a:cubicBezTo>
                    <a:cubicBezTo>
                      <a:pt x="749" y="893"/>
                      <a:pt x="890" y="1148"/>
                      <a:pt x="1000" y="1419"/>
                    </a:cubicBezTo>
                    <a:cubicBezTo>
                      <a:pt x="1221" y="1963"/>
                      <a:pt x="1334" y="2541"/>
                      <a:pt x="1331" y="3126"/>
                    </a:cubicBezTo>
                    <a:cubicBezTo>
                      <a:pt x="1334" y="3271"/>
                      <a:pt x="1334" y="3416"/>
                      <a:pt x="1318" y="3564"/>
                    </a:cubicBezTo>
                    <a:cubicBezTo>
                      <a:pt x="1302" y="3708"/>
                      <a:pt x="1299" y="3853"/>
                      <a:pt x="1271" y="3998"/>
                    </a:cubicBezTo>
                    <a:lnTo>
                      <a:pt x="1239" y="4215"/>
                    </a:lnTo>
                    <a:lnTo>
                      <a:pt x="1195" y="4432"/>
                    </a:lnTo>
                    <a:cubicBezTo>
                      <a:pt x="1180" y="4501"/>
                      <a:pt x="1164" y="4573"/>
                      <a:pt x="1145" y="4642"/>
                    </a:cubicBezTo>
                    <a:lnTo>
                      <a:pt x="1092" y="4856"/>
                    </a:lnTo>
                    <a:cubicBezTo>
                      <a:pt x="1057" y="4998"/>
                      <a:pt x="1007" y="5136"/>
                      <a:pt x="966" y="5278"/>
                    </a:cubicBezTo>
                    <a:lnTo>
                      <a:pt x="821" y="5693"/>
                    </a:lnTo>
                    <a:lnTo>
                      <a:pt x="658" y="6102"/>
                    </a:lnTo>
                    <a:lnTo>
                      <a:pt x="475" y="6504"/>
                    </a:lnTo>
                    <a:cubicBezTo>
                      <a:pt x="755" y="5985"/>
                      <a:pt x="978" y="5438"/>
                      <a:pt x="1148" y="4872"/>
                    </a:cubicBezTo>
                    <a:cubicBezTo>
                      <a:pt x="1189" y="4730"/>
                      <a:pt x="1230" y="4589"/>
                      <a:pt x="1258" y="4444"/>
                    </a:cubicBezTo>
                    <a:lnTo>
                      <a:pt x="1305" y="4227"/>
                    </a:lnTo>
                    <a:lnTo>
                      <a:pt x="1340" y="4010"/>
                    </a:lnTo>
                    <a:cubicBezTo>
                      <a:pt x="1365" y="3865"/>
                      <a:pt x="1384" y="3718"/>
                      <a:pt x="1390" y="3570"/>
                    </a:cubicBezTo>
                    <a:cubicBezTo>
                      <a:pt x="1400" y="3422"/>
                      <a:pt x="1406" y="3274"/>
                      <a:pt x="1406" y="3126"/>
                    </a:cubicBezTo>
                    <a:cubicBezTo>
                      <a:pt x="1406" y="2532"/>
                      <a:pt x="1290" y="1944"/>
                      <a:pt x="1057" y="1396"/>
                    </a:cubicBezTo>
                    <a:cubicBezTo>
                      <a:pt x="944" y="1126"/>
                      <a:pt x="796" y="865"/>
                      <a:pt x="617" y="629"/>
                    </a:cubicBezTo>
                    <a:cubicBezTo>
                      <a:pt x="525" y="513"/>
                      <a:pt x="434" y="396"/>
                      <a:pt x="330" y="293"/>
                    </a:cubicBezTo>
                    <a:cubicBezTo>
                      <a:pt x="230" y="186"/>
                      <a:pt x="120" y="8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4"/>
              <p:cNvSpPr/>
              <p:nvPr/>
            </p:nvSpPr>
            <p:spPr>
              <a:xfrm>
                <a:off x="5156850" y="2060575"/>
                <a:ext cx="121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10" extrusionOk="0">
                    <a:moveTo>
                      <a:pt x="485" y="0"/>
                    </a:moveTo>
                    <a:cubicBezTo>
                      <a:pt x="460" y="35"/>
                      <a:pt x="431" y="76"/>
                      <a:pt x="409" y="110"/>
                    </a:cubicBezTo>
                    <a:cubicBezTo>
                      <a:pt x="384" y="145"/>
                      <a:pt x="362" y="179"/>
                      <a:pt x="337" y="220"/>
                    </a:cubicBezTo>
                    <a:cubicBezTo>
                      <a:pt x="303" y="278"/>
                      <a:pt x="265" y="341"/>
                      <a:pt x="228" y="404"/>
                    </a:cubicBezTo>
                    <a:lnTo>
                      <a:pt x="228" y="404"/>
                    </a:lnTo>
                    <a:cubicBezTo>
                      <a:pt x="157" y="289"/>
                      <a:pt x="82" y="176"/>
                      <a:pt x="1" y="66"/>
                    </a:cubicBezTo>
                    <a:lnTo>
                      <a:pt x="1" y="66"/>
                    </a:lnTo>
                    <a:cubicBezTo>
                      <a:pt x="63" y="205"/>
                      <a:pt x="130" y="337"/>
                      <a:pt x="202" y="472"/>
                    </a:cubicBezTo>
                    <a:lnTo>
                      <a:pt x="224" y="510"/>
                    </a:lnTo>
                    <a:lnTo>
                      <a:pt x="249" y="472"/>
                    </a:lnTo>
                    <a:cubicBezTo>
                      <a:pt x="287" y="406"/>
                      <a:pt x="321" y="337"/>
                      <a:pt x="359" y="271"/>
                    </a:cubicBezTo>
                    <a:cubicBezTo>
                      <a:pt x="384" y="220"/>
                      <a:pt x="409" y="173"/>
                      <a:pt x="431" y="123"/>
                    </a:cubicBezTo>
                    <a:cubicBezTo>
                      <a:pt x="447" y="82"/>
                      <a:pt x="469" y="38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4"/>
              <p:cNvSpPr/>
              <p:nvPr/>
            </p:nvSpPr>
            <p:spPr>
              <a:xfrm>
                <a:off x="5161400" y="2057725"/>
                <a:ext cx="1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586" extrusionOk="0">
                    <a:moveTo>
                      <a:pt x="26" y="1"/>
                    </a:moveTo>
                    <a:cubicBezTo>
                      <a:pt x="1" y="196"/>
                      <a:pt x="7" y="397"/>
                      <a:pt x="48" y="586"/>
                    </a:cubicBezTo>
                    <a:cubicBezTo>
                      <a:pt x="73" y="394"/>
                      <a:pt x="70" y="193"/>
                      <a:pt x="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4"/>
              <p:cNvSpPr/>
              <p:nvPr/>
            </p:nvSpPr>
            <p:spPr>
              <a:xfrm>
                <a:off x="5204825" y="2012525"/>
                <a:ext cx="124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2" extrusionOk="0">
                    <a:moveTo>
                      <a:pt x="50" y="0"/>
                    </a:moveTo>
                    <a:cubicBezTo>
                      <a:pt x="25" y="145"/>
                      <a:pt x="6" y="299"/>
                      <a:pt x="0" y="444"/>
                    </a:cubicBezTo>
                    <a:lnTo>
                      <a:pt x="0" y="491"/>
                    </a:lnTo>
                    <a:lnTo>
                      <a:pt x="41" y="472"/>
                    </a:lnTo>
                    <a:cubicBezTo>
                      <a:pt x="120" y="431"/>
                      <a:pt x="198" y="387"/>
                      <a:pt x="271" y="343"/>
                    </a:cubicBezTo>
                    <a:lnTo>
                      <a:pt x="387" y="277"/>
                    </a:lnTo>
                    <a:cubicBezTo>
                      <a:pt x="422" y="255"/>
                      <a:pt x="459" y="230"/>
                      <a:pt x="497" y="208"/>
                    </a:cubicBezTo>
                    <a:lnTo>
                      <a:pt x="497" y="208"/>
                    </a:lnTo>
                    <a:cubicBezTo>
                      <a:pt x="456" y="224"/>
                      <a:pt x="418" y="236"/>
                      <a:pt x="374" y="255"/>
                    </a:cubicBezTo>
                    <a:cubicBezTo>
                      <a:pt x="330" y="274"/>
                      <a:pt x="293" y="290"/>
                      <a:pt x="252" y="309"/>
                    </a:cubicBezTo>
                    <a:lnTo>
                      <a:pt x="58" y="407"/>
                    </a:lnTo>
                    <a:lnTo>
                      <a:pt x="58" y="407"/>
                    </a:lnTo>
                    <a:cubicBezTo>
                      <a:pt x="63" y="272"/>
                      <a:pt x="62" y="134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4"/>
              <p:cNvSpPr/>
              <p:nvPr/>
            </p:nvSpPr>
            <p:spPr>
              <a:xfrm>
                <a:off x="5205450" y="2011175"/>
                <a:ext cx="7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05" extrusionOk="0">
                    <a:moveTo>
                      <a:pt x="302" y="1"/>
                    </a:moveTo>
                    <a:lnTo>
                      <a:pt x="302" y="1"/>
                    </a:lnTo>
                    <a:cubicBezTo>
                      <a:pt x="173" y="149"/>
                      <a:pt x="70" y="322"/>
                      <a:pt x="0" y="504"/>
                    </a:cubicBezTo>
                    <a:cubicBezTo>
                      <a:pt x="66" y="432"/>
                      <a:pt x="120" y="353"/>
                      <a:pt x="173" y="265"/>
                    </a:cubicBezTo>
                    <a:cubicBezTo>
                      <a:pt x="224" y="183"/>
                      <a:pt x="268" y="95"/>
                      <a:pt x="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4"/>
              <p:cNvSpPr/>
              <p:nvPr/>
            </p:nvSpPr>
            <p:spPr>
              <a:xfrm>
                <a:off x="5194200" y="2046100"/>
                <a:ext cx="12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6" extrusionOk="0">
                    <a:moveTo>
                      <a:pt x="491" y="0"/>
                    </a:moveTo>
                    <a:cubicBezTo>
                      <a:pt x="460" y="32"/>
                      <a:pt x="428" y="67"/>
                      <a:pt x="403" y="98"/>
                    </a:cubicBezTo>
                    <a:cubicBezTo>
                      <a:pt x="375" y="136"/>
                      <a:pt x="347" y="167"/>
                      <a:pt x="318" y="202"/>
                    </a:cubicBezTo>
                    <a:cubicBezTo>
                      <a:pt x="275" y="256"/>
                      <a:pt x="229" y="314"/>
                      <a:pt x="186" y="371"/>
                    </a:cubicBezTo>
                    <a:lnTo>
                      <a:pt x="186" y="371"/>
                    </a:lnTo>
                    <a:cubicBezTo>
                      <a:pt x="131" y="249"/>
                      <a:pt x="68" y="126"/>
                      <a:pt x="1" y="10"/>
                    </a:cubicBezTo>
                    <a:lnTo>
                      <a:pt x="1" y="10"/>
                    </a:lnTo>
                    <a:cubicBezTo>
                      <a:pt x="45" y="155"/>
                      <a:pt x="98" y="296"/>
                      <a:pt x="155" y="438"/>
                    </a:cubicBezTo>
                    <a:lnTo>
                      <a:pt x="174" y="475"/>
                    </a:lnTo>
                    <a:lnTo>
                      <a:pt x="202" y="441"/>
                    </a:lnTo>
                    <a:cubicBezTo>
                      <a:pt x="255" y="372"/>
                      <a:pt x="302" y="296"/>
                      <a:pt x="356" y="224"/>
                    </a:cubicBezTo>
                    <a:cubicBezTo>
                      <a:pt x="378" y="189"/>
                      <a:pt x="403" y="155"/>
                      <a:pt x="425" y="114"/>
                    </a:cubicBezTo>
                    <a:cubicBezTo>
                      <a:pt x="450" y="76"/>
                      <a:pt x="472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4"/>
              <p:cNvSpPr/>
              <p:nvPr/>
            </p:nvSpPr>
            <p:spPr>
              <a:xfrm>
                <a:off x="5198450" y="2042100"/>
                <a:ext cx="20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6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5" y="94"/>
                      <a:pt x="19" y="192"/>
                      <a:pt x="13" y="289"/>
                    </a:cubicBezTo>
                    <a:cubicBezTo>
                      <a:pt x="0" y="390"/>
                      <a:pt x="0" y="488"/>
                      <a:pt x="13" y="585"/>
                    </a:cubicBezTo>
                    <a:cubicBezTo>
                      <a:pt x="63" y="393"/>
                      <a:pt x="79" y="195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4"/>
              <p:cNvSpPr/>
              <p:nvPr/>
            </p:nvSpPr>
            <p:spPr>
              <a:xfrm>
                <a:off x="5123050" y="2029200"/>
                <a:ext cx="122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51"/>
                      <a:pt x="44" y="296"/>
                      <a:pt x="76" y="450"/>
                    </a:cubicBezTo>
                    <a:lnTo>
                      <a:pt x="88" y="491"/>
                    </a:lnTo>
                    <a:lnTo>
                      <a:pt x="123" y="459"/>
                    </a:lnTo>
                    <a:lnTo>
                      <a:pt x="305" y="277"/>
                    </a:lnTo>
                    <a:cubicBezTo>
                      <a:pt x="337" y="239"/>
                      <a:pt x="362" y="208"/>
                      <a:pt x="396" y="176"/>
                    </a:cubicBezTo>
                    <a:cubicBezTo>
                      <a:pt x="434" y="145"/>
                      <a:pt x="459" y="113"/>
                      <a:pt x="488" y="79"/>
                    </a:cubicBezTo>
                    <a:lnTo>
                      <a:pt x="488" y="79"/>
                    </a:lnTo>
                    <a:cubicBezTo>
                      <a:pt x="453" y="104"/>
                      <a:pt x="415" y="129"/>
                      <a:pt x="381" y="158"/>
                    </a:cubicBezTo>
                    <a:lnTo>
                      <a:pt x="280" y="239"/>
                    </a:lnTo>
                    <a:cubicBezTo>
                      <a:pt x="227" y="292"/>
                      <a:pt x="172" y="340"/>
                      <a:pt x="119" y="392"/>
                    </a:cubicBezTo>
                    <a:lnTo>
                      <a:pt x="119" y="392"/>
                    </a:lnTo>
                    <a:cubicBezTo>
                      <a:pt x="86" y="259"/>
                      <a:pt x="46" y="1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4"/>
              <p:cNvSpPr/>
              <p:nvPr/>
            </p:nvSpPr>
            <p:spPr>
              <a:xfrm>
                <a:off x="5125625" y="2025975"/>
                <a:ext cx="38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67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0" y="176"/>
                      <a:pt x="20" y="368"/>
                      <a:pt x="1" y="566"/>
                    </a:cubicBezTo>
                    <a:cubicBezTo>
                      <a:pt x="86" y="390"/>
                      <a:pt x="136" y="195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4"/>
              <p:cNvSpPr/>
              <p:nvPr/>
            </p:nvSpPr>
            <p:spPr>
              <a:xfrm>
                <a:off x="5236900" y="2069925"/>
                <a:ext cx="130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8" extrusionOk="0">
                    <a:moveTo>
                      <a:pt x="104" y="0"/>
                    </a:moveTo>
                    <a:lnTo>
                      <a:pt x="104" y="0"/>
                    </a:lnTo>
                    <a:cubicBezTo>
                      <a:pt x="60" y="148"/>
                      <a:pt x="26" y="299"/>
                      <a:pt x="7" y="450"/>
                    </a:cubicBezTo>
                    <a:lnTo>
                      <a:pt x="0" y="488"/>
                    </a:lnTo>
                    <a:lnTo>
                      <a:pt x="41" y="472"/>
                    </a:lnTo>
                    <a:cubicBezTo>
                      <a:pt x="126" y="441"/>
                      <a:pt x="205" y="409"/>
                      <a:pt x="287" y="372"/>
                    </a:cubicBezTo>
                    <a:cubicBezTo>
                      <a:pt x="324" y="353"/>
                      <a:pt x="365" y="337"/>
                      <a:pt x="403" y="318"/>
                    </a:cubicBezTo>
                    <a:lnTo>
                      <a:pt x="523" y="258"/>
                    </a:lnTo>
                    <a:lnTo>
                      <a:pt x="523" y="258"/>
                    </a:lnTo>
                    <a:cubicBezTo>
                      <a:pt x="478" y="268"/>
                      <a:pt x="441" y="277"/>
                      <a:pt x="397" y="290"/>
                    </a:cubicBezTo>
                    <a:lnTo>
                      <a:pt x="271" y="331"/>
                    </a:lnTo>
                    <a:cubicBezTo>
                      <a:pt x="203" y="352"/>
                      <a:pt x="133" y="377"/>
                      <a:pt x="64" y="403"/>
                    </a:cubicBezTo>
                    <a:lnTo>
                      <a:pt x="64" y="403"/>
                    </a:lnTo>
                    <a:cubicBezTo>
                      <a:pt x="85" y="269"/>
                      <a:pt x="99" y="134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4"/>
              <p:cNvSpPr/>
              <p:nvPr/>
            </p:nvSpPr>
            <p:spPr>
              <a:xfrm>
                <a:off x="5237600" y="2069375"/>
                <a:ext cx="9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6" extrusionOk="0">
                    <a:moveTo>
                      <a:pt x="359" y="0"/>
                    </a:moveTo>
                    <a:cubicBezTo>
                      <a:pt x="215" y="133"/>
                      <a:pt x="92" y="293"/>
                      <a:pt x="1" y="466"/>
                    </a:cubicBezTo>
                    <a:cubicBezTo>
                      <a:pt x="76" y="403"/>
                      <a:pt x="145" y="328"/>
                      <a:pt x="202" y="249"/>
                    </a:cubicBezTo>
                    <a:cubicBezTo>
                      <a:pt x="262" y="173"/>
                      <a:pt x="315" y="89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4"/>
              <p:cNvSpPr/>
              <p:nvPr/>
            </p:nvSpPr>
            <p:spPr>
              <a:xfrm>
                <a:off x="5135300" y="2109800"/>
                <a:ext cx="123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13" extrusionOk="0">
                    <a:moveTo>
                      <a:pt x="491" y="0"/>
                    </a:moveTo>
                    <a:cubicBezTo>
                      <a:pt x="466" y="35"/>
                      <a:pt x="441" y="72"/>
                      <a:pt x="419" y="107"/>
                    </a:cubicBezTo>
                    <a:cubicBezTo>
                      <a:pt x="394" y="142"/>
                      <a:pt x="372" y="176"/>
                      <a:pt x="347" y="217"/>
                    </a:cubicBezTo>
                    <a:cubicBezTo>
                      <a:pt x="312" y="281"/>
                      <a:pt x="274" y="342"/>
                      <a:pt x="236" y="407"/>
                    </a:cubicBezTo>
                    <a:lnTo>
                      <a:pt x="236" y="407"/>
                    </a:lnTo>
                    <a:cubicBezTo>
                      <a:pt x="164" y="291"/>
                      <a:pt x="86" y="178"/>
                      <a:pt x="1" y="72"/>
                    </a:cubicBezTo>
                    <a:lnTo>
                      <a:pt x="1" y="72"/>
                    </a:lnTo>
                    <a:cubicBezTo>
                      <a:pt x="61" y="208"/>
                      <a:pt x="133" y="343"/>
                      <a:pt x="215" y="472"/>
                    </a:cubicBezTo>
                    <a:lnTo>
                      <a:pt x="237" y="513"/>
                    </a:lnTo>
                    <a:lnTo>
                      <a:pt x="262" y="472"/>
                    </a:lnTo>
                    <a:cubicBezTo>
                      <a:pt x="300" y="409"/>
                      <a:pt x="334" y="343"/>
                      <a:pt x="366" y="277"/>
                    </a:cubicBezTo>
                    <a:cubicBezTo>
                      <a:pt x="391" y="223"/>
                      <a:pt x="419" y="173"/>
                      <a:pt x="441" y="123"/>
                    </a:cubicBezTo>
                    <a:cubicBezTo>
                      <a:pt x="457" y="82"/>
                      <a:pt x="476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4"/>
              <p:cNvSpPr/>
              <p:nvPr/>
            </p:nvSpPr>
            <p:spPr>
              <a:xfrm>
                <a:off x="5095525" y="2130550"/>
                <a:ext cx="10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0" extrusionOk="0">
                    <a:moveTo>
                      <a:pt x="428" y="0"/>
                    </a:moveTo>
                    <a:cubicBezTo>
                      <a:pt x="415" y="35"/>
                      <a:pt x="409" y="79"/>
                      <a:pt x="403" y="117"/>
                    </a:cubicBezTo>
                    <a:cubicBezTo>
                      <a:pt x="390" y="164"/>
                      <a:pt x="378" y="236"/>
                      <a:pt x="368" y="280"/>
                    </a:cubicBezTo>
                    <a:cubicBezTo>
                      <a:pt x="358" y="344"/>
                      <a:pt x="348" y="407"/>
                      <a:pt x="339" y="472"/>
                    </a:cubicBezTo>
                    <a:lnTo>
                      <a:pt x="339" y="472"/>
                    </a:lnTo>
                    <a:cubicBezTo>
                      <a:pt x="229" y="392"/>
                      <a:pt x="116" y="319"/>
                      <a:pt x="0" y="249"/>
                    </a:cubicBezTo>
                    <a:lnTo>
                      <a:pt x="0" y="249"/>
                    </a:lnTo>
                    <a:cubicBezTo>
                      <a:pt x="110" y="350"/>
                      <a:pt x="224" y="447"/>
                      <a:pt x="349" y="541"/>
                    </a:cubicBezTo>
                    <a:lnTo>
                      <a:pt x="387" y="570"/>
                    </a:lnTo>
                    <a:lnTo>
                      <a:pt x="393" y="523"/>
                    </a:lnTo>
                    <a:cubicBezTo>
                      <a:pt x="406" y="434"/>
                      <a:pt x="412" y="353"/>
                      <a:pt x="422" y="261"/>
                    </a:cubicBezTo>
                    <a:cubicBezTo>
                      <a:pt x="428" y="224"/>
                      <a:pt x="428" y="177"/>
                      <a:pt x="428" y="133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4"/>
              <p:cNvSpPr/>
              <p:nvPr/>
            </p:nvSpPr>
            <p:spPr>
              <a:xfrm>
                <a:off x="5099050" y="2130150"/>
                <a:ext cx="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98"/>
                      <a:pt x="57" y="193"/>
                      <a:pt x="98" y="284"/>
                    </a:cubicBezTo>
                    <a:cubicBezTo>
                      <a:pt x="139" y="375"/>
                      <a:pt x="186" y="460"/>
                      <a:pt x="246" y="539"/>
                    </a:cubicBezTo>
                    <a:cubicBezTo>
                      <a:pt x="199" y="347"/>
                      <a:pt x="114" y="16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4"/>
              <p:cNvSpPr/>
              <p:nvPr/>
            </p:nvSpPr>
            <p:spPr>
              <a:xfrm>
                <a:off x="5086475" y="2029275"/>
                <a:ext cx="107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3" extrusionOk="0">
                    <a:moveTo>
                      <a:pt x="372" y="0"/>
                    </a:moveTo>
                    <a:cubicBezTo>
                      <a:pt x="365" y="44"/>
                      <a:pt x="365" y="95"/>
                      <a:pt x="340" y="136"/>
                    </a:cubicBezTo>
                    <a:lnTo>
                      <a:pt x="340" y="265"/>
                    </a:lnTo>
                    <a:cubicBezTo>
                      <a:pt x="361" y="339"/>
                      <a:pt x="369" y="406"/>
                      <a:pt x="374" y="478"/>
                    </a:cubicBezTo>
                    <a:lnTo>
                      <a:pt x="374" y="478"/>
                    </a:lnTo>
                    <a:cubicBezTo>
                      <a:pt x="253" y="418"/>
                      <a:pt x="127" y="366"/>
                      <a:pt x="1" y="321"/>
                    </a:cubicBezTo>
                    <a:lnTo>
                      <a:pt x="1" y="321"/>
                    </a:lnTo>
                    <a:cubicBezTo>
                      <a:pt x="126" y="403"/>
                      <a:pt x="255" y="478"/>
                      <a:pt x="394" y="551"/>
                    </a:cubicBezTo>
                    <a:lnTo>
                      <a:pt x="428" y="573"/>
                    </a:lnTo>
                    <a:lnTo>
                      <a:pt x="428" y="526"/>
                    </a:lnTo>
                    <a:cubicBezTo>
                      <a:pt x="425" y="434"/>
                      <a:pt x="422" y="353"/>
                      <a:pt x="409" y="261"/>
                    </a:cubicBezTo>
                    <a:cubicBezTo>
                      <a:pt x="406" y="221"/>
                      <a:pt x="403" y="170"/>
                      <a:pt x="394" y="132"/>
                    </a:cubicBezTo>
                    <a:cubicBezTo>
                      <a:pt x="387" y="92"/>
                      <a:pt x="378" y="44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4"/>
              <p:cNvSpPr/>
              <p:nvPr/>
            </p:nvSpPr>
            <p:spPr>
              <a:xfrm>
                <a:off x="5088050" y="2030300"/>
                <a:ext cx="86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" y="91"/>
                      <a:pt x="92" y="173"/>
                      <a:pt x="151" y="255"/>
                    </a:cubicBezTo>
                    <a:cubicBezTo>
                      <a:pt x="208" y="337"/>
                      <a:pt x="271" y="412"/>
                      <a:pt x="343" y="478"/>
                    </a:cubicBezTo>
                    <a:cubicBezTo>
                      <a:pt x="299" y="390"/>
                      <a:pt x="252" y="302"/>
                      <a:pt x="192" y="224"/>
                    </a:cubicBezTo>
                    <a:cubicBezTo>
                      <a:pt x="133" y="142"/>
                      <a:pt x="73" y="6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4"/>
              <p:cNvSpPr/>
              <p:nvPr/>
            </p:nvSpPr>
            <p:spPr>
              <a:xfrm>
                <a:off x="5220075" y="2108450"/>
                <a:ext cx="122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79" extrusionOk="0">
                    <a:moveTo>
                      <a:pt x="491" y="1"/>
                    </a:moveTo>
                    <a:cubicBezTo>
                      <a:pt x="456" y="32"/>
                      <a:pt x="428" y="67"/>
                      <a:pt x="400" y="98"/>
                    </a:cubicBezTo>
                    <a:cubicBezTo>
                      <a:pt x="371" y="130"/>
                      <a:pt x="346" y="164"/>
                      <a:pt x="318" y="199"/>
                    </a:cubicBezTo>
                    <a:lnTo>
                      <a:pt x="193" y="373"/>
                    </a:lnTo>
                    <a:lnTo>
                      <a:pt x="193" y="373"/>
                    </a:lnTo>
                    <a:cubicBezTo>
                      <a:pt x="135" y="249"/>
                      <a:pt x="71" y="129"/>
                      <a:pt x="0" y="10"/>
                    </a:cubicBezTo>
                    <a:lnTo>
                      <a:pt x="0" y="10"/>
                    </a:lnTo>
                    <a:cubicBezTo>
                      <a:pt x="48" y="158"/>
                      <a:pt x="104" y="299"/>
                      <a:pt x="164" y="441"/>
                    </a:cubicBezTo>
                    <a:lnTo>
                      <a:pt x="183" y="479"/>
                    </a:lnTo>
                    <a:lnTo>
                      <a:pt x="211" y="444"/>
                    </a:lnTo>
                    <a:cubicBezTo>
                      <a:pt x="261" y="372"/>
                      <a:pt x="309" y="303"/>
                      <a:pt x="356" y="227"/>
                    </a:cubicBezTo>
                    <a:cubicBezTo>
                      <a:pt x="384" y="189"/>
                      <a:pt x="409" y="152"/>
                      <a:pt x="428" y="114"/>
                    </a:cubicBezTo>
                    <a:cubicBezTo>
                      <a:pt x="447" y="79"/>
                      <a:pt x="472" y="38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4"/>
              <p:cNvSpPr/>
              <p:nvPr/>
            </p:nvSpPr>
            <p:spPr>
              <a:xfrm>
                <a:off x="5088275" y="2159175"/>
                <a:ext cx="145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5829" y="805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4" name="Google Shape;844;p24"/>
          <p:cNvGrpSpPr/>
          <p:nvPr/>
        </p:nvGrpSpPr>
        <p:grpSpPr>
          <a:xfrm>
            <a:off x="-440077" y="2576308"/>
            <a:ext cx="1110229" cy="1080133"/>
            <a:chOff x="-2137228" y="1713916"/>
            <a:chExt cx="886198" cy="862175"/>
          </a:xfrm>
        </p:grpSpPr>
        <p:sp>
          <p:nvSpPr>
            <p:cNvPr id="845" name="Google Shape;845;p24"/>
            <p:cNvSpPr/>
            <p:nvPr/>
          </p:nvSpPr>
          <p:spPr>
            <a:xfrm>
              <a:off x="-1995630" y="1713916"/>
              <a:ext cx="744600" cy="744161"/>
            </a:xfrm>
            <a:custGeom>
              <a:avLst/>
              <a:gdLst/>
              <a:ahLst/>
              <a:cxnLst/>
              <a:rect l="l" t="t" r="r" b="b"/>
              <a:pathLst>
                <a:path w="5653" h="5650" extrusionOk="0">
                  <a:moveTo>
                    <a:pt x="1" y="1"/>
                  </a:moveTo>
                  <a:lnTo>
                    <a:pt x="1" y="5649"/>
                  </a:lnTo>
                  <a:lnTo>
                    <a:pt x="5653" y="564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-1959539" y="1749082"/>
              <a:ext cx="673736" cy="673828"/>
            </a:xfrm>
            <a:custGeom>
              <a:avLst/>
              <a:gdLst/>
              <a:ahLst/>
              <a:cxnLst/>
              <a:rect l="l" t="t" r="r" b="b"/>
              <a:pathLst>
                <a:path w="5115" h="5116" extrusionOk="0">
                  <a:moveTo>
                    <a:pt x="0" y="1"/>
                  </a:moveTo>
                  <a:lnTo>
                    <a:pt x="0" y="5115"/>
                  </a:lnTo>
                  <a:lnTo>
                    <a:pt x="5115" y="5115"/>
                  </a:lnTo>
                  <a:lnTo>
                    <a:pt x="51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-1853901" y="1865120"/>
              <a:ext cx="137250" cy="126442"/>
            </a:xfrm>
            <a:custGeom>
              <a:avLst/>
              <a:gdLst/>
              <a:ahLst/>
              <a:cxnLst/>
              <a:rect l="l" t="t" r="r" b="b"/>
              <a:pathLst>
                <a:path w="1042" h="960" extrusionOk="0">
                  <a:moveTo>
                    <a:pt x="519" y="1"/>
                  </a:moveTo>
                  <a:cubicBezTo>
                    <a:pt x="488" y="1"/>
                    <a:pt x="457" y="4"/>
                    <a:pt x="425" y="10"/>
                  </a:cubicBezTo>
                  <a:cubicBezTo>
                    <a:pt x="236" y="48"/>
                    <a:pt x="85" y="199"/>
                    <a:pt x="51" y="387"/>
                  </a:cubicBezTo>
                  <a:cubicBezTo>
                    <a:pt x="1" y="645"/>
                    <a:pt x="170" y="897"/>
                    <a:pt x="428" y="950"/>
                  </a:cubicBezTo>
                  <a:cubicBezTo>
                    <a:pt x="459" y="956"/>
                    <a:pt x="489" y="959"/>
                    <a:pt x="519" y="959"/>
                  </a:cubicBezTo>
                  <a:cubicBezTo>
                    <a:pt x="744" y="959"/>
                    <a:pt x="947" y="800"/>
                    <a:pt x="991" y="573"/>
                  </a:cubicBezTo>
                  <a:cubicBezTo>
                    <a:pt x="1042" y="312"/>
                    <a:pt x="872" y="60"/>
                    <a:pt x="614" y="10"/>
                  </a:cubicBezTo>
                  <a:cubicBezTo>
                    <a:pt x="582" y="4"/>
                    <a:pt x="551" y="1"/>
                    <a:pt x="51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-1769337" y="1974441"/>
              <a:ext cx="482746" cy="271586"/>
            </a:xfrm>
            <a:custGeom>
              <a:avLst/>
              <a:gdLst/>
              <a:ahLst/>
              <a:cxnLst/>
              <a:rect l="l" t="t" r="r" b="b"/>
              <a:pathLst>
                <a:path w="3665" h="2062" extrusionOk="0">
                  <a:moveTo>
                    <a:pt x="1831" y="1"/>
                  </a:moveTo>
                  <a:lnTo>
                    <a:pt x="0" y="2061"/>
                  </a:lnTo>
                  <a:lnTo>
                    <a:pt x="3664" y="206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-1954929" y="2069405"/>
              <a:ext cx="398973" cy="176623"/>
            </a:xfrm>
            <a:custGeom>
              <a:avLst/>
              <a:gdLst/>
              <a:ahLst/>
              <a:cxnLst/>
              <a:rect l="l" t="t" r="r" b="b"/>
              <a:pathLst>
                <a:path w="3029" h="1341" extrusionOk="0">
                  <a:moveTo>
                    <a:pt x="1513" y="0"/>
                  </a:moveTo>
                  <a:lnTo>
                    <a:pt x="0" y="1340"/>
                  </a:lnTo>
                  <a:lnTo>
                    <a:pt x="3029" y="1340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-1959539" y="2245898"/>
              <a:ext cx="673736" cy="177413"/>
            </a:xfrm>
            <a:custGeom>
              <a:avLst/>
              <a:gdLst/>
              <a:ahLst/>
              <a:cxnLst/>
              <a:rect l="l" t="t" r="r" b="b"/>
              <a:pathLst>
                <a:path w="5115" h="1347" extrusionOk="0">
                  <a:moveTo>
                    <a:pt x="0" y="0"/>
                  </a:moveTo>
                  <a:lnTo>
                    <a:pt x="0" y="1346"/>
                  </a:lnTo>
                  <a:lnTo>
                    <a:pt x="5115" y="1346"/>
                  </a:lnTo>
                  <a:lnTo>
                    <a:pt x="511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-2137228" y="1831929"/>
              <a:ext cx="744073" cy="744161"/>
            </a:xfrm>
            <a:custGeom>
              <a:avLst/>
              <a:gdLst/>
              <a:ahLst/>
              <a:cxnLst/>
              <a:rect l="l" t="t" r="r" b="b"/>
              <a:pathLst>
                <a:path w="5649" h="5650" extrusionOk="0">
                  <a:moveTo>
                    <a:pt x="0" y="1"/>
                  </a:moveTo>
                  <a:lnTo>
                    <a:pt x="0" y="5650"/>
                  </a:lnTo>
                  <a:lnTo>
                    <a:pt x="5649" y="5650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4"/>
            <p:cNvSpPr/>
            <p:nvPr/>
          </p:nvSpPr>
          <p:spPr>
            <a:xfrm>
              <a:off x="-2101664" y="1868018"/>
              <a:ext cx="673736" cy="673696"/>
            </a:xfrm>
            <a:custGeom>
              <a:avLst/>
              <a:gdLst/>
              <a:ahLst/>
              <a:cxnLst/>
              <a:rect l="l" t="t" r="r" b="b"/>
              <a:pathLst>
                <a:path w="5115" h="5115" extrusionOk="0">
                  <a:moveTo>
                    <a:pt x="1" y="1"/>
                  </a:moveTo>
                  <a:lnTo>
                    <a:pt x="1" y="5115"/>
                  </a:lnTo>
                  <a:lnTo>
                    <a:pt x="5115" y="5115"/>
                  </a:lnTo>
                  <a:lnTo>
                    <a:pt x="51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4"/>
            <p:cNvSpPr/>
            <p:nvPr/>
          </p:nvSpPr>
          <p:spPr>
            <a:xfrm>
              <a:off x="-1996025" y="1983134"/>
              <a:ext cx="137250" cy="126442"/>
            </a:xfrm>
            <a:custGeom>
              <a:avLst/>
              <a:gdLst/>
              <a:ahLst/>
              <a:cxnLst/>
              <a:rect l="l" t="t" r="r" b="b"/>
              <a:pathLst>
                <a:path w="1042" h="960" extrusionOk="0">
                  <a:moveTo>
                    <a:pt x="520" y="1"/>
                  </a:moveTo>
                  <a:cubicBezTo>
                    <a:pt x="488" y="1"/>
                    <a:pt x="457" y="4"/>
                    <a:pt x="425" y="10"/>
                  </a:cubicBezTo>
                  <a:cubicBezTo>
                    <a:pt x="237" y="48"/>
                    <a:pt x="92" y="196"/>
                    <a:pt x="54" y="388"/>
                  </a:cubicBezTo>
                  <a:cubicBezTo>
                    <a:pt x="1" y="646"/>
                    <a:pt x="171" y="897"/>
                    <a:pt x="428" y="951"/>
                  </a:cubicBezTo>
                  <a:cubicBezTo>
                    <a:pt x="459" y="957"/>
                    <a:pt x="490" y="960"/>
                    <a:pt x="521" y="960"/>
                  </a:cubicBezTo>
                  <a:cubicBezTo>
                    <a:pt x="746" y="960"/>
                    <a:pt x="947" y="801"/>
                    <a:pt x="991" y="573"/>
                  </a:cubicBezTo>
                  <a:cubicBezTo>
                    <a:pt x="1042" y="312"/>
                    <a:pt x="875" y="61"/>
                    <a:pt x="614" y="10"/>
                  </a:cubicBezTo>
                  <a:cubicBezTo>
                    <a:pt x="583" y="4"/>
                    <a:pt x="551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4"/>
            <p:cNvSpPr/>
            <p:nvPr/>
          </p:nvSpPr>
          <p:spPr>
            <a:xfrm>
              <a:off x="-1911462" y="2092981"/>
              <a:ext cx="482746" cy="271059"/>
            </a:xfrm>
            <a:custGeom>
              <a:avLst/>
              <a:gdLst/>
              <a:ahLst/>
              <a:cxnLst/>
              <a:rect l="l" t="t" r="r" b="b"/>
              <a:pathLst>
                <a:path w="3665" h="2058" extrusionOk="0">
                  <a:moveTo>
                    <a:pt x="1834" y="0"/>
                  </a:moveTo>
                  <a:lnTo>
                    <a:pt x="0" y="2057"/>
                  </a:lnTo>
                  <a:lnTo>
                    <a:pt x="3665" y="2057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4"/>
            <p:cNvSpPr/>
            <p:nvPr/>
          </p:nvSpPr>
          <p:spPr>
            <a:xfrm>
              <a:off x="-2096658" y="2187418"/>
              <a:ext cx="398710" cy="176623"/>
            </a:xfrm>
            <a:custGeom>
              <a:avLst/>
              <a:gdLst/>
              <a:ahLst/>
              <a:cxnLst/>
              <a:rect l="l" t="t" r="r" b="b"/>
              <a:pathLst>
                <a:path w="3027" h="1341" extrusionOk="0">
                  <a:moveTo>
                    <a:pt x="1513" y="1"/>
                  </a:moveTo>
                  <a:lnTo>
                    <a:pt x="0" y="1340"/>
                  </a:lnTo>
                  <a:lnTo>
                    <a:pt x="3026" y="1340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B1A0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4"/>
            <p:cNvSpPr/>
            <p:nvPr/>
          </p:nvSpPr>
          <p:spPr>
            <a:xfrm>
              <a:off x="-2096658" y="2187418"/>
              <a:ext cx="398710" cy="176623"/>
            </a:xfrm>
            <a:custGeom>
              <a:avLst/>
              <a:gdLst/>
              <a:ahLst/>
              <a:cxnLst/>
              <a:rect l="l" t="t" r="r" b="b"/>
              <a:pathLst>
                <a:path w="3027" h="1341" extrusionOk="0">
                  <a:moveTo>
                    <a:pt x="1513" y="1"/>
                  </a:moveTo>
                  <a:lnTo>
                    <a:pt x="0" y="1340"/>
                  </a:lnTo>
                  <a:lnTo>
                    <a:pt x="3026" y="1340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24"/>
          <p:cNvGrpSpPr/>
          <p:nvPr/>
        </p:nvGrpSpPr>
        <p:grpSpPr>
          <a:xfrm>
            <a:off x="104843" y="3499311"/>
            <a:ext cx="1238421" cy="1679635"/>
            <a:chOff x="460250" y="1921475"/>
            <a:chExt cx="233075" cy="316125"/>
          </a:xfrm>
        </p:grpSpPr>
        <p:grpSp>
          <p:nvGrpSpPr>
            <p:cNvPr id="858" name="Google Shape;858;p24"/>
            <p:cNvGrpSpPr/>
            <p:nvPr/>
          </p:nvGrpSpPr>
          <p:grpSpPr>
            <a:xfrm>
              <a:off x="460250" y="1921475"/>
              <a:ext cx="233075" cy="185800"/>
              <a:chOff x="460250" y="1921475"/>
              <a:chExt cx="233075" cy="185800"/>
            </a:xfrm>
          </p:grpSpPr>
          <p:sp>
            <p:nvSpPr>
              <p:cNvPr id="859" name="Google Shape;859;p24"/>
              <p:cNvSpPr/>
              <p:nvPr/>
            </p:nvSpPr>
            <p:spPr>
              <a:xfrm>
                <a:off x="477550" y="1921475"/>
                <a:ext cx="97600" cy="1367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5470" extrusionOk="0">
                    <a:moveTo>
                      <a:pt x="1641" y="1"/>
                    </a:moveTo>
                    <a:cubicBezTo>
                      <a:pt x="1377" y="1"/>
                      <a:pt x="1116" y="49"/>
                      <a:pt x="897" y="161"/>
                    </a:cubicBezTo>
                    <a:cubicBezTo>
                      <a:pt x="491" y="371"/>
                      <a:pt x="246" y="780"/>
                      <a:pt x="135" y="1208"/>
                    </a:cubicBezTo>
                    <a:cubicBezTo>
                      <a:pt x="0" y="1711"/>
                      <a:pt x="25" y="2277"/>
                      <a:pt x="104" y="2787"/>
                    </a:cubicBezTo>
                    <a:cubicBezTo>
                      <a:pt x="183" y="3259"/>
                      <a:pt x="334" y="3731"/>
                      <a:pt x="642" y="4102"/>
                    </a:cubicBezTo>
                    <a:cubicBezTo>
                      <a:pt x="1290" y="4879"/>
                      <a:pt x="2369" y="4967"/>
                      <a:pt x="3208" y="5445"/>
                    </a:cubicBezTo>
                    <a:cubicBezTo>
                      <a:pt x="3210" y="5461"/>
                      <a:pt x="3247" y="5469"/>
                      <a:pt x="3272" y="5469"/>
                    </a:cubicBezTo>
                    <a:cubicBezTo>
                      <a:pt x="3289" y="5469"/>
                      <a:pt x="3300" y="5465"/>
                      <a:pt x="3287" y="5457"/>
                    </a:cubicBezTo>
                    <a:cubicBezTo>
                      <a:pt x="3256" y="5140"/>
                      <a:pt x="3384" y="4860"/>
                      <a:pt x="3510" y="4573"/>
                    </a:cubicBezTo>
                    <a:cubicBezTo>
                      <a:pt x="3611" y="4350"/>
                      <a:pt x="3693" y="4117"/>
                      <a:pt x="3752" y="3878"/>
                    </a:cubicBezTo>
                    <a:cubicBezTo>
                      <a:pt x="3878" y="3363"/>
                      <a:pt x="3903" y="2828"/>
                      <a:pt x="3831" y="2306"/>
                    </a:cubicBezTo>
                    <a:cubicBezTo>
                      <a:pt x="3696" y="1394"/>
                      <a:pt x="3234" y="381"/>
                      <a:pt x="2293" y="95"/>
                    </a:cubicBezTo>
                    <a:cubicBezTo>
                      <a:pt x="2091" y="35"/>
                      <a:pt x="1865" y="1"/>
                      <a:pt x="1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4"/>
              <p:cNvSpPr/>
              <p:nvPr/>
            </p:nvSpPr>
            <p:spPr>
              <a:xfrm>
                <a:off x="571775" y="1935525"/>
                <a:ext cx="121550" cy="127975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5119" extrusionOk="0">
                    <a:moveTo>
                      <a:pt x="3497" y="1"/>
                    </a:moveTo>
                    <a:cubicBezTo>
                      <a:pt x="3134" y="1"/>
                      <a:pt x="2755" y="95"/>
                      <a:pt x="2430" y="206"/>
                    </a:cubicBezTo>
                    <a:cubicBezTo>
                      <a:pt x="1493" y="523"/>
                      <a:pt x="710" y="1225"/>
                      <a:pt x="367" y="2159"/>
                    </a:cubicBezTo>
                    <a:cubicBezTo>
                      <a:pt x="1" y="3171"/>
                      <a:pt x="1016" y="5119"/>
                      <a:pt x="1074" y="5119"/>
                    </a:cubicBezTo>
                    <a:cubicBezTo>
                      <a:pt x="1074" y="5119"/>
                      <a:pt x="1075" y="5119"/>
                      <a:pt x="1075" y="5119"/>
                    </a:cubicBezTo>
                    <a:cubicBezTo>
                      <a:pt x="1682" y="4942"/>
                      <a:pt x="2289" y="4779"/>
                      <a:pt x="2896" y="4596"/>
                    </a:cubicBezTo>
                    <a:cubicBezTo>
                      <a:pt x="3368" y="4458"/>
                      <a:pt x="3780" y="4260"/>
                      <a:pt x="4097" y="3873"/>
                    </a:cubicBezTo>
                    <a:cubicBezTo>
                      <a:pt x="4412" y="3480"/>
                      <a:pt x="4623" y="3008"/>
                      <a:pt x="4701" y="2508"/>
                    </a:cubicBezTo>
                    <a:cubicBezTo>
                      <a:pt x="4799" y="1983"/>
                      <a:pt x="4862" y="1360"/>
                      <a:pt x="4679" y="841"/>
                    </a:cubicBezTo>
                    <a:cubicBezTo>
                      <a:pt x="4547" y="457"/>
                      <a:pt x="4261" y="127"/>
                      <a:pt x="3855" y="36"/>
                    </a:cubicBezTo>
                    <a:cubicBezTo>
                      <a:pt x="3739" y="11"/>
                      <a:pt x="3619" y="1"/>
                      <a:pt x="34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24"/>
              <p:cNvSpPr/>
              <p:nvPr/>
            </p:nvSpPr>
            <p:spPr>
              <a:xfrm>
                <a:off x="460250" y="2041750"/>
                <a:ext cx="104125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2562" extrusionOk="0">
                    <a:moveTo>
                      <a:pt x="744" y="1"/>
                    </a:moveTo>
                    <a:cubicBezTo>
                      <a:pt x="716" y="1"/>
                      <a:pt x="688" y="1"/>
                      <a:pt x="661" y="1"/>
                    </a:cubicBezTo>
                    <a:cubicBezTo>
                      <a:pt x="406" y="14"/>
                      <a:pt x="189" y="64"/>
                      <a:pt x="98" y="329"/>
                    </a:cubicBezTo>
                    <a:cubicBezTo>
                      <a:pt x="0" y="593"/>
                      <a:pt x="66" y="948"/>
                      <a:pt x="154" y="1216"/>
                    </a:cubicBezTo>
                    <a:cubicBezTo>
                      <a:pt x="334" y="1779"/>
                      <a:pt x="755" y="2562"/>
                      <a:pt x="1425" y="2562"/>
                    </a:cubicBezTo>
                    <a:cubicBezTo>
                      <a:pt x="1438" y="2562"/>
                      <a:pt x="1451" y="2562"/>
                      <a:pt x="1464" y="2562"/>
                    </a:cubicBezTo>
                    <a:cubicBezTo>
                      <a:pt x="1882" y="2562"/>
                      <a:pt x="2306" y="2514"/>
                      <a:pt x="2727" y="2511"/>
                    </a:cubicBezTo>
                    <a:cubicBezTo>
                      <a:pt x="2898" y="2508"/>
                      <a:pt x="3068" y="2506"/>
                      <a:pt x="3239" y="2506"/>
                    </a:cubicBezTo>
                    <a:cubicBezTo>
                      <a:pt x="3535" y="2506"/>
                      <a:pt x="3831" y="2512"/>
                      <a:pt x="4124" y="2530"/>
                    </a:cubicBezTo>
                    <a:cubicBezTo>
                      <a:pt x="4165" y="2530"/>
                      <a:pt x="4070" y="1137"/>
                      <a:pt x="2954" y="458"/>
                    </a:cubicBezTo>
                    <a:cubicBezTo>
                      <a:pt x="2639" y="269"/>
                      <a:pt x="2255" y="206"/>
                      <a:pt x="1903" y="130"/>
                    </a:cubicBezTo>
                    <a:cubicBezTo>
                      <a:pt x="1524" y="42"/>
                      <a:pt x="1132" y="1"/>
                      <a:pt x="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4"/>
              <p:cNvSpPr/>
              <p:nvPr/>
            </p:nvSpPr>
            <p:spPr>
              <a:xfrm>
                <a:off x="610400" y="2055325"/>
                <a:ext cx="81600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2078" extrusionOk="0">
                    <a:moveTo>
                      <a:pt x="2442" y="0"/>
                    </a:moveTo>
                    <a:cubicBezTo>
                      <a:pt x="2107" y="0"/>
                      <a:pt x="1724" y="157"/>
                      <a:pt x="1480" y="276"/>
                    </a:cubicBezTo>
                    <a:cubicBezTo>
                      <a:pt x="829" y="594"/>
                      <a:pt x="304" y="1135"/>
                      <a:pt x="5" y="1795"/>
                    </a:cubicBezTo>
                    <a:cubicBezTo>
                      <a:pt x="1" y="1808"/>
                      <a:pt x="12" y="1820"/>
                      <a:pt x="23" y="1820"/>
                    </a:cubicBezTo>
                    <a:cubicBezTo>
                      <a:pt x="28" y="1820"/>
                      <a:pt x="33" y="1817"/>
                      <a:pt x="36" y="1811"/>
                    </a:cubicBezTo>
                    <a:cubicBezTo>
                      <a:pt x="43" y="1817"/>
                      <a:pt x="49" y="1821"/>
                      <a:pt x="52" y="1821"/>
                    </a:cubicBezTo>
                    <a:cubicBezTo>
                      <a:pt x="502" y="1927"/>
                      <a:pt x="958" y="2009"/>
                      <a:pt x="1417" y="2056"/>
                    </a:cubicBezTo>
                    <a:cubicBezTo>
                      <a:pt x="1542" y="2067"/>
                      <a:pt x="1673" y="2077"/>
                      <a:pt x="1805" y="2077"/>
                    </a:cubicBezTo>
                    <a:cubicBezTo>
                      <a:pt x="2062" y="2077"/>
                      <a:pt x="2321" y="2039"/>
                      <a:pt x="2537" y="1896"/>
                    </a:cubicBezTo>
                    <a:cubicBezTo>
                      <a:pt x="2974" y="1607"/>
                      <a:pt x="3263" y="827"/>
                      <a:pt x="3027" y="336"/>
                    </a:cubicBezTo>
                    <a:cubicBezTo>
                      <a:pt x="2910" y="86"/>
                      <a:pt x="2689" y="0"/>
                      <a:pt x="2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3" name="Google Shape;863;p24"/>
            <p:cNvGrpSpPr/>
            <p:nvPr/>
          </p:nvGrpSpPr>
          <p:grpSpPr>
            <a:xfrm>
              <a:off x="470000" y="1944350"/>
              <a:ext cx="211300" cy="231925"/>
              <a:chOff x="470000" y="1944350"/>
              <a:chExt cx="211300" cy="231925"/>
            </a:xfrm>
          </p:grpSpPr>
          <p:sp>
            <p:nvSpPr>
              <p:cNvPr id="864" name="Google Shape;864;p24"/>
              <p:cNvSpPr/>
              <p:nvPr/>
            </p:nvSpPr>
            <p:spPr>
              <a:xfrm>
                <a:off x="496150" y="1944350"/>
                <a:ext cx="95650" cy="21810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8724" extrusionOk="0">
                    <a:moveTo>
                      <a:pt x="1187" y="1"/>
                    </a:moveTo>
                    <a:cubicBezTo>
                      <a:pt x="1178" y="1"/>
                      <a:pt x="1172" y="7"/>
                      <a:pt x="1172" y="13"/>
                    </a:cubicBezTo>
                    <a:cubicBezTo>
                      <a:pt x="1099" y="362"/>
                      <a:pt x="1074" y="721"/>
                      <a:pt x="1090" y="1079"/>
                    </a:cubicBezTo>
                    <a:cubicBezTo>
                      <a:pt x="907" y="721"/>
                      <a:pt x="719" y="369"/>
                      <a:pt x="514" y="23"/>
                    </a:cubicBezTo>
                    <a:cubicBezTo>
                      <a:pt x="509" y="13"/>
                      <a:pt x="501" y="10"/>
                      <a:pt x="493" y="10"/>
                    </a:cubicBezTo>
                    <a:cubicBezTo>
                      <a:pt x="475" y="10"/>
                      <a:pt x="457" y="32"/>
                      <a:pt x="470" y="54"/>
                    </a:cubicBezTo>
                    <a:cubicBezTo>
                      <a:pt x="791" y="658"/>
                      <a:pt x="1084" y="1287"/>
                      <a:pt x="1360" y="1916"/>
                    </a:cubicBezTo>
                    <a:cubicBezTo>
                      <a:pt x="970" y="1576"/>
                      <a:pt x="524" y="1318"/>
                      <a:pt x="36" y="1149"/>
                    </a:cubicBezTo>
                    <a:cubicBezTo>
                      <a:pt x="34" y="1148"/>
                      <a:pt x="32" y="1148"/>
                      <a:pt x="30" y="1148"/>
                    </a:cubicBezTo>
                    <a:cubicBezTo>
                      <a:pt x="12" y="1148"/>
                      <a:pt x="0" y="1174"/>
                      <a:pt x="21" y="1180"/>
                    </a:cubicBezTo>
                    <a:cubicBezTo>
                      <a:pt x="546" y="1410"/>
                      <a:pt x="1030" y="1727"/>
                      <a:pt x="1445" y="2124"/>
                    </a:cubicBezTo>
                    <a:cubicBezTo>
                      <a:pt x="1647" y="2586"/>
                      <a:pt x="1832" y="3048"/>
                      <a:pt x="2011" y="3520"/>
                    </a:cubicBezTo>
                    <a:cubicBezTo>
                      <a:pt x="1486" y="3004"/>
                      <a:pt x="766" y="2665"/>
                      <a:pt x="71" y="2482"/>
                    </a:cubicBezTo>
                    <a:cubicBezTo>
                      <a:pt x="68" y="2481"/>
                      <a:pt x="66" y="2481"/>
                      <a:pt x="64" y="2481"/>
                    </a:cubicBezTo>
                    <a:cubicBezTo>
                      <a:pt x="45" y="2481"/>
                      <a:pt x="42" y="2514"/>
                      <a:pt x="61" y="2517"/>
                    </a:cubicBezTo>
                    <a:cubicBezTo>
                      <a:pt x="870" y="2762"/>
                      <a:pt x="1499" y="3218"/>
                      <a:pt x="2106" y="3769"/>
                    </a:cubicBezTo>
                    <a:cubicBezTo>
                      <a:pt x="2178" y="3957"/>
                      <a:pt x="2247" y="4149"/>
                      <a:pt x="2317" y="4338"/>
                    </a:cubicBezTo>
                    <a:cubicBezTo>
                      <a:pt x="2574" y="5058"/>
                      <a:pt x="2823" y="5781"/>
                      <a:pt x="3059" y="6511"/>
                    </a:cubicBezTo>
                    <a:cubicBezTo>
                      <a:pt x="3172" y="6860"/>
                      <a:pt x="3282" y="7213"/>
                      <a:pt x="3392" y="7562"/>
                    </a:cubicBezTo>
                    <a:cubicBezTo>
                      <a:pt x="3512" y="7939"/>
                      <a:pt x="3600" y="8335"/>
                      <a:pt x="3751" y="8700"/>
                    </a:cubicBezTo>
                    <a:cubicBezTo>
                      <a:pt x="3757" y="8716"/>
                      <a:pt x="3773" y="8724"/>
                      <a:pt x="3787" y="8724"/>
                    </a:cubicBezTo>
                    <a:cubicBezTo>
                      <a:pt x="3807" y="8724"/>
                      <a:pt x="3825" y="8710"/>
                      <a:pt x="3820" y="8685"/>
                    </a:cubicBezTo>
                    <a:cubicBezTo>
                      <a:pt x="3735" y="8326"/>
                      <a:pt x="3638" y="7967"/>
                      <a:pt x="3518" y="7618"/>
                    </a:cubicBezTo>
                    <a:cubicBezTo>
                      <a:pt x="3405" y="7235"/>
                      <a:pt x="3292" y="6851"/>
                      <a:pt x="3172" y="6470"/>
                    </a:cubicBezTo>
                    <a:cubicBezTo>
                      <a:pt x="2939" y="5722"/>
                      <a:pt x="2700" y="4976"/>
                      <a:pt x="2436" y="4240"/>
                    </a:cubicBezTo>
                    <a:cubicBezTo>
                      <a:pt x="2279" y="3800"/>
                      <a:pt x="2112" y="3363"/>
                      <a:pt x="1933" y="2932"/>
                    </a:cubicBezTo>
                    <a:cubicBezTo>
                      <a:pt x="1955" y="2658"/>
                      <a:pt x="1989" y="2388"/>
                      <a:pt x="2037" y="2117"/>
                    </a:cubicBezTo>
                    <a:cubicBezTo>
                      <a:pt x="2106" y="1790"/>
                      <a:pt x="2210" y="1476"/>
                      <a:pt x="2304" y="1158"/>
                    </a:cubicBezTo>
                    <a:cubicBezTo>
                      <a:pt x="2308" y="1146"/>
                      <a:pt x="2295" y="1136"/>
                      <a:pt x="2283" y="1136"/>
                    </a:cubicBezTo>
                    <a:cubicBezTo>
                      <a:pt x="2277" y="1136"/>
                      <a:pt x="2272" y="1139"/>
                      <a:pt x="2269" y="1145"/>
                    </a:cubicBezTo>
                    <a:cubicBezTo>
                      <a:pt x="2081" y="1586"/>
                      <a:pt x="1832" y="2149"/>
                      <a:pt x="1829" y="2671"/>
                    </a:cubicBezTo>
                    <a:cubicBezTo>
                      <a:pt x="1625" y="2180"/>
                      <a:pt x="1404" y="1699"/>
                      <a:pt x="1169" y="1224"/>
                    </a:cubicBezTo>
                    <a:cubicBezTo>
                      <a:pt x="1140" y="825"/>
                      <a:pt x="1153" y="419"/>
                      <a:pt x="1200" y="16"/>
                    </a:cubicBezTo>
                    <a:cubicBezTo>
                      <a:pt x="1200" y="10"/>
                      <a:pt x="1194" y="1"/>
                      <a:pt x="118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4"/>
              <p:cNvSpPr/>
              <p:nvPr/>
            </p:nvSpPr>
            <p:spPr>
              <a:xfrm>
                <a:off x="541625" y="1960425"/>
                <a:ext cx="8800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779" extrusionOk="0">
                    <a:moveTo>
                      <a:pt x="325" y="0"/>
                    </a:moveTo>
                    <a:cubicBezTo>
                      <a:pt x="317" y="0"/>
                      <a:pt x="308" y="5"/>
                      <a:pt x="303" y="15"/>
                    </a:cubicBezTo>
                    <a:cubicBezTo>
                      <a:pt x="155" y="245"/>
                      <a:pt x="51" y="502"/>
                      <a:pt x="1" y="770"/>
                    </a:cubicBezTo>
                    <a:cubicBezTo>
                      <a:pt x="1" y="775"/>
                      <a:pt x="5" y="779"/>
                      <a:pt x="8" y="779"/>
                    </a:cubicBezTo>
                    <a:cubicBezTo>
                      <a:pt x="11" y="779"/>
                      <a:pt x="13" y="777"/>
                      <a:pt x="13" y="773"/>
                    </a:cubicBezTo>
                    <a:cubicBezTo>
                      <a:pt x="108" y="518"/>
                      <a:pt x="218" y="276"/>
                      <a:pt x="343" y="34"/>
                    </a:cubicBezTo>
                    <a:cubicBezTo>
                      <a:pt x="351" y="14"/>
                      <a:pt x="339" y="0"/>
                      <a:pt x="32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4"/>
              <p:cNvSpPr/>
              <p:nvPr/>
            </p:nvSpPr>
            <p:spPr>
              <a:xfrm>
                <a:off x="492475" y="1998050"/>
                <a:ext cx="19525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94" extrusionOk="0">
                    <a:moveTo>
                      <a:pt x="13" y="1"/>
                    </a:moveTo>
                    <a:cubicBezTo>
                      <a:pt x="4" y="1"/>
                      <a:pt x="1" y="7"/>
                      <a:pt x="13" y="13"/>
                    </a:cubicBezTo>
                    <a:cubicBezTo>
                      <a:pt x="136" y="64"/>
                      <a:pt x="262" y="98"/>
                      <a:pt x="388" y="145"/>
                    </a:cubicBezTo>
                    <a:cubicBezTo>
                      <a:pt x="507" y="193"/>
                      <a:pt x="630" y="252"/>
                      <a:pt x="756" y="293"/>
                    </a:cubicBezTo>
                    <a:cubicBezTo>
                      <a:pt x="768" y="293"/>
                      <a:pt x="781" y="287"/>
                      <a:pt x="781" y="274"/>
                    </a:cubicBezTo>
                    <a:cubicBezTo>
                      <a:pt x="781" y="268"/>
                      <a:pt x="775" y="265"/>
                      <a:pt x="768" y="256"/>
                    </a:cubicBezTo>
                    <a:cubicBezTo>
                      <a:pt x="532" y="127"/>
                      <a:pt x="278" y="38"/>
                      <a:pt x="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4"/>
              <p:cNvSpPr/>
              <p:nvPr/>
            </p:nvSpPr>
            <p:spPr>
              <a:xfrm>
                <a:off x="494675" y="1947975"/>
                <a:ext cx="68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181" extrusionOk="0">
                    <a:moveTo>
                      <a:pt x="10" y="1"/>
                    </a:moveTo>
                    <a:cubicBezTo>
                      <a:pt x="5" y="1"/>
                      <a:pt x="3" y="5"/>
                      <a:pt x="1" y="10"/>
                    </a:cubicBezTo>
                    <a:cubicBezTo>
                      <a:pt x="1" y="13"/>
                      <a:pt x="1" y="22"/>
                      <a:pt x="4" y="22"/>
                    </a:cubicBezTo>
                    <a:cubicBezTo>
                      <a:pt x="80" y="82"/>
                      <a:pt x="158" y="132"/>
                      <a:pt x="243" y="180"/>
                    </a:cubicBezTo>
                    <a:cubicBezTo>
                      <a:pt x="245" y="180"/>
                      <a:pt x="246" y="181"/>
                      <a:pt x="248" y="181"/>
                    </a:cubicBezTo>
                    <a:cubicBezTo>
                      <a:pt x="260" y="181"/>
                      <a:pt x="273" y="162"/>
                      <a:pt x="259" y="151"/>
                    </a:cubicBezTo>
                    <a:cubicBezTo>
                      <a:pt x="183" y="91"/>
                      <a:pt x="102" y="41"/>
                      <a:pt x="17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4"/>
              <p:cNvSpPr/>
              <p:nvPr/>
            </p:nvSpPr>
            <p:spPr>
              <a:xfrm>
                <a:off x="576300" y="1965800"/>
                <a:ext cx="90300" cy="202750"/>
              </a:xfrm>
              <a:custGeom>
                <a:avLst/>
                <a:gdLst/>
                <a:ahLst/>
                <a:cxnLst/>
                <a:rect l="l" t="t" r="r" b="b"/>
                <a:pathLst>
                  <a:path w="3612" h="8110" extrusionOk="0">
                    <a:moveTo>
                      <a:pt x="3532" y="1"/>
                    </a:moveTo>
                    <a:cubicBezTo>
                      <a:pt x="3529" y="1"/>
                      <a:pt x="3526" y="2"/>
                      <a:pt x="3523" y="4"/>
                    </a:cubicBezTo>
                    <a:cubicBezTo>
                      <a:pt x="3202" y="234"/>
                      <a:pt x="2844" y="369"/>
                      <a:pt x="2485" y="523"/>
                    </a:cubicBezTo>
                    <a:cubicBezTo>
                      <a:pt x="2570" y="375"/>
                      <a:pt x="2649" y="225"/>
                      <a:pt x="2731" y="77"/>
                    </a:cubicBezTo>
                    <a:cubicBezTo>
                      <a:pt x="2746" y="47"/>
                      <a:pt x="2722" y="16"/>
                      <a:pt x="2696" y="16"/>
                    </a:cubicBezTo>
                    <a:cubicBezTo>
                      <a:pt x="2686" y="16"/>
                      <a:pt x="2676" y="21"/>
                      <a:pt x="2668" y="33"/>
                    </a:cubicBezTo>
                    <a:cubicBezTo>
                      <a:pt x="2347" y="495"/>
                      <a:pt x="2061" y="979"/>
                      <a:pt x="1806" y="1479"/>
                    </a:cubicBezTo>
                    <a:cubicBezTo>
                      <a:pt x="1740" y="1039"/>
                      <a:pt x="1721" y="599"/>
                      <a:pt x="1743" y="155"/>
                    </a:cubicBezTo>
                    <a:cubicBezTo>
                      <a:pt x="1743" y="149"/>
                      <a:pt x="1743" y="146"/>
                      <a:pt x="1740" y="143"/>
                    </a:cubicBezTo>
                    <a:cubicBezTo>
                      <a:pt x="1734" y="143"/>
                      <a:pt x="1730" y="143"/>
                      <a:pt x="1727" y="146"/>
                    </a:cubicBezTo>
                    <a:lnTo>
                      <a:pt x="1727" y="149"/>
                    </a:lnTo>
                    <a:cubicBezTo>
                      <a:pt x="1652" y="633"/>
                      <a:pt x="1655" y="1124"/>
                      <a:pt x="1743" y="1605"/>
                    </a:cubicBezTo>
                    <a:cubicBezTo>
                      <a:pt x="1529" y="2030"/>
                      <a:pt x="1337" y="2461"/>
                      <a:pt x="1164" y="2901"/>
                    </a:cubicBezTo>
                    <a:cubicBezTo>
                      <a:pt x="1095" y="2640"/>
                      <a:pt x="1007" y="2379"/>
                      <a:pt x="944" y="2112"/>
                    </a:cubicBezTo>
                    <a:cubicBezTo>
                      <a:pt x="850" y="1731"/>
                      <a:pt x="822" y="1338"/>
                      <a:pt x="853" y="945"/>
                    </a:cubicBezTo>
                    <a:cubicBezTo>
                      <a:pt x="853" y="942"/>
                      <a:pt x="850" y="935"/>
                      <a:pt x="847" y="935"/>
                    </a:cubicBezTo>
                    <a:cubicBezTo>
                      <a:pt x="844" y="935"/>
                      <a:pt x="837" y="942"/>
                      <a:pt x="837" y="945"/>
                    </a:cubicBezTo>
                    <a:cubicBezTo>
                      <a:pt x="733" y="1668"/>
                      <a:pt x="818" y="2407"/>
                      <a:pt x="1095" y="3087"/>
                    </a:cubicBezTo>
                    <a:cubicBezTo>
                      <a:pt x="991" y="3351"/>
                      <a:pt x="897" y="3618"/>
                      <a:pt x="806" y="3886"/>
                    </a:cubicBezTo>
                    <a:cubicBezTo>
                      <a:pt x="350" y="5241"/>
                      <a:pt x="79" y="6656"/>
                      <a:pt x="1" y="8088"/>
                    </a:cubicBezTo>
                    <a:cubicBezTo>
                      <a:pt x="1" y="8103"/>
                      <a:pt x="13" y="8110"/>
                      <a:pt x="29" y="8110"/>
                    </a:cubicBezTo>
                    <a:cubicBezTo>
                      <a:pt x="42" y="8110"/>
                      <a:pt x="48" y="8103"/>
                      <a:pt x="51" y="8091"/>
                    </a:cubicBezTo>
                    <a:cubicBezTo>
                      <a:pt x="208" y="6682"/>
                      <a:pt x="513" y="5288"/>
                      <a:pt x="957" y="3936"/>
                    </a:cubicBezTo>
                    <a:cubicBezTo>
                      <a:pt x="1136" y="3407"/>
                      <a:pt x="1334" y="2895"/>
                      <a:pt x="1554" y="2392"/>
                    </a:cubicBezTo>
                    <a:cubicBezTo>
                      <a:pt x="1913" y="2285"/>
                      <a:pt x="2275" y="2143"/>
                      <a:pt x="2621" y="2020"/>
                    </a:cubicBezTo>
                    <a:cubicBezTo>
                      <a:pt x="2970" y="1898"/>
                      <a:pt x="3316" y="1766"/>
                      <a:pt x="3605" y="1542"/>
                    </a:cubicBezTo>
                    <a:cubicBezTo>
                      <a:pt x="3611" y="1536"/>
                      <a:pt x="3611" y="1530"/>
                      <a:pt x="3605" y="1520"/>
                    </a:cubicBezTo>
                    <a:lnTo>
                      <a:pt x="3596" y="1523"/>
                    </a:lnTo>
                    <a:cubicBezTo>
                      <a:pt x="3215" y="1706"/>
                      <a:pt x="2816" y="1863"/>
                      <a:pt x="2407" y="1989"/>
                    </a:cubicBezTo>
                    <a:cubicBezTo>
                      <a:pt x="2136" y="2064"/>
                      <a:pt x="1869" y="2159"/>
                      <a:pt x="1614" y="2278"/>
                    </a:cubicBezTo>
                    <a:cubicBezTo>
                      <a:pt x="1869" y="1706"/>
                      <a:pt x="2152" y="1149"/>
                      <a:pt x="2448" y="596"/>
                    </a:cubicBezTo>
                    <a:cubicBezTo>
                      <a:pt x="2838" y="479"/>
                      <a:pt x="3250" y="303"/>
                      <a:pt x="3545" y="30"/>
                    </a:cubicBezTo>
                    <a:cubicBezTo>
                      <a:pt x="3552" y="20"/>
                      <a:pt x="3552" y="7"/>
                      <a:pt x="3545" y="4"/>
                    </a:cubicBezTo>
                    <a:cubicBezTo>
                      <a:pt x="3542" y="3"/>
                      <a:pt x="3537" y="1"/>
                      <a:pt x="35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4"/>
              <p:cNvSpPr/>
              <p:nvPr/>
            </p:nvSpPr>
            <p:spPr>
              <a:xfrm>
                <a:off x="652575" y="1989550"/>
                <a:ext cx="283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483" extrusionOk="0">
                    <a:moveTo>
                      <a:pt x="1114" y="1"/>
                    </a:moveTo>
                    <a:cubicBezTo>
                      <a:pt x="1113" y="1"/>
                      <a:pt x="1112" y="1"/>
                      <a:pt x="1111" y="1"/>
                    </a:cubicBezTo>
                    <a:cubicBezTo>
                      <a:pt x="740" y="136"/>
                      <a:pt x="390" y="322"/>
                      <a:pt x="16" y="451"/>
                    </a:cubicBezTo>
                    <a:cubicBezTo>
                      <a:pt x="0" y="457"/>
                      <a:pt x="10" y="482"/>
                      <a:pt x="29" y="482"/>
                    </a:cubicBezTo>
                    <a:cubicBezTo>
                      <a:pt x="419" y="397"/>
                      <a:pt x="809" y="281"/>
                      <a:pt x="1126" y="20"/>
                    </a:cubicBezTo>
                    <a:cubicBezTo>
                      <a:pt x="1132" y="14"/>
                      <a:pt x="1125" y="1"/>
                      <a:pt x="11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4"/>
              <p:cNvSpPr/>
              <p:nvPr/>
            </p:nvSpPr>
            <p:spPr>
              <a:xfrm>
                <a:off x="599425" y="1969200"/>
                <a:ext cx="51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075" extrusionOk="0">
                    <a:moveTo>
                      <a:pt x="186" y="1"/>
                    </a:moveTo>
                    <a:cubicBezTo>
                      <a:pt x="181" y="1"/>
                      <a:pt x="177" y="3"/>
                      <a:pt x="173" y="10"/>
                    </a:cubicBezTo>
                    <a:cubicBezTo>
                      <a:pt x="73" y="353"/>
                      <a:pt x="0" y="714"/>
                      <a:pt x="104" y="1064"/>
                    </a:cubicBezTo>
                    <a:cubicBezTo>
                      <a:pt x="106" y="1070"/>
                      <a:pt x="112" y="1074"/>
                      <a:pt x="118" y="1074"/>
                    </a:cubicBezTo>
                    <a:cubicBezTo>
                      <a:pt x="123" y="1074"/>
                      <a:pt x="128" y="1071"/>
                      <a:pt x="129" y="1064"/>
                    </a:cubicBezTo>
                    <a:cubicBezTo>
                      <a:pt x="151" y="705"/>
                      <a:pt x="129" y="365"/>
                      <a:pt x="205" y="22"/>
                    </a:cubicBezTo>
                    <a:cubicBezTo>
                      <a:pt x="205" y="10"/>
                      <a:pt x="195" y="1"/>
                      <a:pt x="18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4"/>
              <p:cNvSpPr/>
              <p:nvPr/>
            </p:nvSpPr>
            <p:spPr>
              <a:xfrm>
                <a:off x="638425" y="1949700"/>
                <a:ext cx="5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604" extrusionOk="0">
                    <a:moveTo>
                      <a:pt x="202" y="0"/>
                    </a:moveTo>
                    <a:cubicBezTo>
                      <a:pt x="195" y="0"/>
                      <a:pt x="186" y="4"/>
                      <a:pt x="180" y="7"/>
                    </a:cubicBezTo>
                    <a:cubicBezTo>
                      <a:pt x="60" y="177"/>
                      <a:pt x="0" y="381"/>
                      <a:pt x="16" y="589"/>
                    </a:cubicBezTo>
                    <a:cubicBezTo>
                      <a:pt x="16" y="596"/>
                      <a:pt x="25" y="603"/>
                      <a:pt x="32" y="603"/>
                    </a:cubicBezTo>
                    <a:cubicBezTo>
                      <a:pt x="36" y="603"/>
                      <a:pt x="40" y="601"/>
                      <a:pt x="41" y="595"/>
                    </a:cubicBezTo>
                    <a:cubicBezTo>
                      <a:pt x="88" y="397"/>
                      <a:pt x="164" y="221"/>
                      <a:pt x="221" y="32"/>
                    </a:cubicBezTo>
                    <a:cubicBezTo>
                      <a:pt x="227" y="19"/>
                      <a:pt x="217" y="4"/>
                      <a:pt x="2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4"/>
              <p:cNvSpPr/>
              <p:nvPr/>
            </p:nvSpPr>
            <p:spPr>
              <a:xfrm>
                <a:off x="474875" y="2047750"/>
                <a:ext cx="116400" cy="124925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997" extrusionOk="0">
                    <a:moveTo>
                      <a:pt x="281" y="0"/>
                    </a:moveTo>
                    <a:cubicBezTo>
                      <a:pt x="272" y="0"/>
                      <a:pt x="262" y="17"/>
                      <a:pt x="274" y="26"/>
                    </a:cubicBezTo>
                    <a:cubicBezTo>
                      <a:pt x="393" y="111"/>
                      <a:pt x="526" y="186"/>
                      <a:pt x="642" y="284"/>
                    </a:cubicBezTo>
                    <a:cubicBezTo>
                      <a:pt x="721" y="356"/>
                      <a:pt x="796" y="425"/>
                      <a:pt x="865" y="504"/>
                    </a:cubicBezTo>
                    <a:cubicBezTo>
                      <a:pt x="595" y="419"/>
                      <a:pt x="315" y="340"/>
                      <a:pt x="47" y="268"/>
                    </a:cubicBezTo>
                    <a:cubicBezTo>
                      <a:pt x="42" y="267"/>
                      <a:pt x="38" y="266"/>
                      <a:pt x="34" y="266"/>
                    </a:cubicBezTo>
                    <a:cubicBezTo>
                      <a:pt x="1" y="266"/>
                      <a:pt x="7" y="297"/>
                      <a:pt x="57" y="299"/>
                    </a:cubicBezTo>
                    <a:cubicBezTo>
                      <a:pt x="566" y="497"/>
                      <a:pt x="1082" y="658"/>
                      <a:pt x="1592" y="856"/>
                    </a:cubicBezTo>
                    <a:cubicBezTo>
                      <a:pt x="1256" y="872"/>
                      <a:pt x="924" y="955"/>
                      <a:pt x="589" y="955"/>
                    </a:cubicBezTo>
                    <a:cubicBezTo>
                      <a:pt x="460" y="955"/>
                      <a:pt x="330" y="943"/>
                      <a:pt x="198" y="909"/>
                    </a:cubicBezTo>
                    <a:cubicBezTo>
                      <a:pt x="196" y="909"/>
                      <a:pt x="194" y="908"/>
                      <a:pt x="192" y="908"/>
                    </a:cubicBezTo>
                    <a:cubicBezTo>
                      <a:pt x="186" y="908"/>
                      <a:pt x="183" y="912"/>
                      <a:pt x="183" y="919"/>
                    </a:cubicBezTo>
                    <a:cubicBezTo>
                      <a:pt x="176" y="925"/>
                      <a:pt x="183" y="935"/>
                      <a:pt x="189" y="935"/>
                    </a:cubicBezTo>
                    <a:cubicBezTo>
                      <a:pt x="366" y="993"/>
                      <a:pt x="547" y="1014"/>
                      <a:pt x="730" y="1014"/>
                    </a:cubicBezTo>
                    <a:cubicBezTo>
                      <a:pt x="1058" y="1014"/>
                      <a:pt x="1391" y="947"/>
                      <a:pt x="1714" y="906"/>
                    </a:cubicBezTo>
                    <a:lnTo>
                      <a:pt x="1787" y="938"/>
                    </a:lnTo>
                    <a:cubicBezTo>
                      <a:pt x="2215" y="1104"/>
                      <a:pt x="2608" y="1356"/>
                      <a:pt x="2947" y="1677"/>
                    </a:cubicBezTo>
                    <a:cubicBezTo>
                      <a:pt x="2787" y="1643"/>
                      <a:pt x="2625" y="1631"/>
                      <a:pt x="2462" y="1631"/>
                    </a:cubicBezTo>
                    <a:cubicBezTo>
                      <a:pt x="2070" y="1631"/>
                      <a:pt x="1674" y="1700"/>
                      <a:pt x="1280" y="1700"/>
                    </a:cubicBezTo>
                    <a:cubicBezTo>
                      <a:pt x="1035" y="1700"/>
                      <a:pt x="791" y="1673"/>
                      <a:pt x="551" y="1586"/>
                    </a:cubicBezTo>
                    <a:cubicBezTo>
                      <a:pt x="550" y="1586"/>
                      <a:pt x="550" y="1585"/>
                      <a:pt x="549" y="1585"/>
                    </a:cubicBezTo>
                    <a:cubicBezTo>
                      <a:pt x="540" y="1585"/>
                      <a:pt x="526" y="1608"/>
                      <a:pt x="541" y="1617"/>
                    </a:cubicBezTo>
                    <a:cubicBezTo>
                      <a:pt x="790" y="1755"/>
                      <a:pt x="1079" y="1794"/>
                      <a:pt x="1363" y="1794"/>
                    </a:cubicBezTo>
                    <a:cubicBezTo>
                      <a:pt x="1482" y="1794"/>
                      <a:pt x="1600" y="1787"/>
                      <a:pt x="1714" y="1778"/>
                    </a:cubicBezTo>
                    <a:cubicBezTo>
                      <a:pt x="1957" y="1759"/>
                      <a:pt x="2192" y="1724"/>
                      <a:pt x="2428" y="1724"/>
                    </a:cubicBezTo>
                    <a:cubicBezTo>
                      <a:pt x="2633" y="1724"/>
                      <a:pt x="2831" y="1740"/>
                      <a:pt x="3035" y="1765"/>
                    </a:cubicBezTo>
                    <a:cubicBezTo>
                      <a:pt x="3092" y="1825"/>
                      <a:pt x="3145" y="1885"/>
                      <a:pt x="3199" y="1947"/>
                    </a:cubicBezTo>
                    <a:cubicBezTo>
                      <a:pt x="3932" y="2812"/>
                      <a:pt x="4419" y="3863"/>
                      <a:pt x="4608" y="4979"/>
                    </a:cubicBezTo>
                    <a:cubicBezTo>
                      <a:pt x="4611" y="4991"/>
                      <a:pt x="4619" y="4996"/>
                      <a:pt x="4629" y="4996"/>
                    </a:cubicBezTo>
                    <a:cubicBezTo>
                      <a:pt x="4641" y="4996"/>
                      <a:pt x="4655" y="4986"/>
                      <a:pt x="4655" y="4970"/>
                    </a:cubicBezTo>
                    <a:cubicBezTo>
                      <a:pt x="4652" y="3831"/>
                      <a:pt x="4070" y="2715"/>
                      <a:pt x="3331" y="1872"/>
                    </a:cubicBezTo>
                    <a:cubicBezTo>
                      <a:pt x="3142" y="1661"/>
                      <a:pt x="2928" y="1466"/>
                      <a:pt x="2699" y="1299"/>
                    </a:cubicBezTo>
                    <a:cubicBezTo>
                      <a:pt x="2554" y="878"/>
                      <a:pt x="2233" y="532"/>
                      <a:pt x="1825" y="356"/>
                    </a:cubicBezTo>
                    <a:cubicBezTo>
                      <a:pt x="1822" y="352"/>
                      <a:pt x="1818" y="350"/>
                      <a:pt x="1814" y="350"/>
                    </a:cubicBezTo>
                    <a:cubicBezTo>
                      <a:pt x="1809" y="350"/>
                      <a:pt x="1804" y="354"/>
                      <a:pt x="1802" y="359"/>
                    </a:cubicBezTo>
                    <a:cubicBezTo>
                      <a:pt x="1793" y="369"/>
                      <a:pt x="1799" y="378"/>
                      <a:pt x="1806" y="384"/>
                    </a:cubicBezTo>
                    <a:cubicBezTo>
                      <a:pt x="1997" y="519"/>
                      <a:pt x="2199" y="626"/>
                      <a:pt x="2350" y="818"/>
                    </a:cubicBezTo>
                    <a:cubicBezTo>
                      <a:pt x="2438" y="950"/>
                      <a:pt x="2513" y="1082"/>
                      <a:pt x="2579" y="1224"/>
                    </a:cubicBezTo>
                    <a:cubicBezTo>
                      <a:pt x="2375" y="1092"/>
                      <a:pt x="2164" y="976"/>
                      <a:pt x="1941" y="887"/>
                    </a:cubicBezTo>
                    <a:cubicBezTo>
                      <a:pt x="1617" y="755"/>
                      <a:pt x="1280" y="633"/>
                      <a:pt x="941" y="523"/>
                    </a:cubicBezTo>
                    <a:cubicBezTo>
                      <a:pt x="777" y="293"/>
                      <a:pt x="548" y="111"/>
                      <a:pt x="283" y="1"/>
                    </a:cubicBezTo>
                    <a:cubicBezTo>
                      <a:pt x="283" y="0"/>
                      <a:pt x="282" y="0"/>
                      <a:pt x="28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4"/>
              <p:cNvSpPr/>
              <p:nvPr/>
            </p:nvSpPr>
            <p:spPr>
              <a:xfrm>
                <a:off x="470000" y="2066850"/>
                <a:ext cx="1897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759" h="93" extrusionOk="0">
                    <a:moveTo>
                      <a:pt x="19" y="1"/>
                    </a:moveTo>
                    <a:cubicBezTo>
                      <a:pt x="7" y="1"/>
                      <a:pt x="0" y="17"/>
                      <a:pt x="13" y="20"/>
                    </a:cubicBezTo>
                    <a:cubicBezTo>
                      <a:pt x="164" y="67"/>
                      <a:pt x="321" y="93"/>
                      <a:pt x="478" y="93"/>
                    </a:cubicBezTo>
                    <a:cubicBezTo>
                      <a:pt x="569" y="93"/>
                      <a:pt x="661" y="84"/>
                      <a:pt x="752" y="67"/>
                    </a:cubicBezTo>
                    <a:cubicBezTo>
                      <a:pt x="758" y="64"/>
                      <a:pt x="755" y="54"/>
                      <a:pt x="752" y="54"/>
                    </a:cubicBezTo>
                    <a:cubicBezTo>
                      <a:pt x="507" y="51"/>
                      <a:pt x="264" y="32"/>
                      <a:pt x="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4"/>
              <p:cNvSpPr/>
              <p:nvPr/>
            </p:nvSpPr>
            <p:spPr>
              <a:xfrm>
                <a:off x="510975" y="2054750"/>
                <a:ext cx="101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280" extrusionOk="0">
                    <a:moveTo>
                      <a:pt x="32" y="0"/>
                    </a:moveTo>
                    <a:cubicBezTo>
                      <a:pt x="14" y="0"/>
                      <a:pt x="0" y="26"/>
                      <a:pt x="3" y="32"/>
                    </a:cubicBezTo>
                    <a:cubicBezTo>
                      <a:pt x="63" y="76"/>
                      <a:pt x="123" y="111"/>
                      <a:pt x="186" y="145"/>
                    </a:cubicBezTo>
                    <a:cubicBezTo>
                      <a:pt x="248" y="186"/>
                      <a:pt x="311" y="233"/>
                      <a:pt x="374" y="277"/>
                    </a:cubicBezTo>
                    <a:cubicBezTo>
                      <a:pt x="377" y="279"/>
                      <a:pt x="380" y="280"/>
                      <a:pt x="383" y="280"/>
                    </a:cubicBezTo>
                    <a:cubicBezTo>
                      <a:pt x="397" y="280"/>
                      <a:pt x="404" y="263"/>
                      <a:pt x="393" y="252"/>
                    </a:cubicBezTo>
                    <a:cubicBezTo>
                      <a:pt x="292" y="145"/>
                      <a:pt x="170" y="63"/>
                      <a:pt x="35" y="0"/>
                    </a:cubicBezTo>
                    <a:cubicBezTo>
                      <a:pt x="34" y="0"/>
                      <a:pt x="33" y="0"/>
                      <a:pt x="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4"/>
              <p:cNvSpPr/>
              <p:nvPr/>
            </p:nvSpPr>
            <p:spPr>
              <a:xfrm>
                <a:off x="568125" y="2064025"/>
                <a:ext cx="107750" cy="112250"/>
              </a:xfrm>
              <a:custGeom>
                <a:avLst/>
                <a:gdLst/>
                <a:ahLst/>
                <a:cxnLst/>
                <a:rect l="l" t="t" r="r" b="b"/>
                <a:pathLst>
                  <a:path w="4310" h="4490" extrusionOk="0">
                    <a:moveTo>
                      <a:pt x="3904" y="1"/>
                    </a:moveTo>
                    <a:cubicBezTo>
                      <a:pt x="3668" y="126"/>
                      <a:pt x="3479" y="318"/>
                      <a:pt x="3353" y="551"/>
                    </a:cubicBezTo>
                    <a:cubicBezTo>
                      <a:pt x="3001" y="680"/>
                      <a:pt x="2661" y="834"/>
                      <a:pt x="2331" y="1013"/>
                    </a:cubicBezTo>
                    <a:cubicBezTo>
                      <a:pt x="2526" y="740"/>
                      <a:pt x="2762" y="491"/>
                      <a:pt x="3023" y="284"/>
                    </a:cubicBezTo>
                    <a:cubicBezTo>
                      <a:pt x="3036" y="273"/>
                      <a:pt x="3028" y="252"/>
                      <a:pt x="3015" y="252"/>
                    </a:cubicBezTo>
                    <a:cubicBezTo>
                      <a:pt x="3013" y="252"/>
                      <a:pt x="3010" y="253"/>
                      <a:pt x="3007" y="255"/>
                    </a:cubicBezTo>
                    <a:cubicBezTo>
                      <a:pt x="2677" y="472"/>
                      <a:pt x="2394" y="759"/>
                      <a:pt x="2180" y="1095"/>
                    </a:cubicBezTo>
                    <a:cubicBezTo>
                      <a:pt x="1885" y="1268"/>
                      <a:pt x="1614" y="1479"/>
                      <a:pt x="1366" y="1718"/>
                    </a:cubicBezTo>
                    <a:cubicBezTo>
                      <a:pt x="658" y="2416"/>
                      <a:pt x="170" y="3495"/>
                      <a:pt x="7" y="4467"/>
                    </a:cubicBezTo>
                    <a:cubicBezTo>
                      <a:pt x="1" y="4476"/>
                      <a:pt x="10" y="4486"/>
                      <a:pt x="16" y="4489"/>
                    </a:cubicBezTo>
                    <a:cubicBezTo>
                      <a:pt x="18" y="4489"/>
                      <a:pt x="21" y="4490"/>
                      <a:pt x="23" y="4490"/>
                    </a:cubicBezTo>
                    <a:cubicBezTo>
                      <a:pt x="32" y="4490"/>
                      <a:pt x="39" y="4484"/>
                      <a:pt x="41" y="4476"/>
                    </a:cubicBezTo>
                    <a:cubicBezTo>
                      <a:pt x="233" y="3982"/>
                      <a:pt x="359" y="3476"/>
                      <a:pt x="595" y="2995"/>
                    </a:cubicBezTo>
                    <a:cubicBezTo>
                      <a:pt x="809" y="2551"/>
                      <a:pt x="1095" y="2146"/>
                      <a:pt x="1444" y="1797"/>
                    </a:cubicBezTo>
                    <a:cubicBezTo>
                      <a:pt x="1627" y="1624"/>
                      <a:pt x="1822" y="1463"/>
                      <a:pt x="2032" y="1322"/>
                    </a:cubicBezTo>
                    <a:cubicBezTo>
                      <a:pt x="2102" y="1313"/>
                      <a:pt x="2171" y="1309"/>
                      <a:pt x="2240" y="1309"/>
                    </a:cubicBezTo>
                    <a:cubicBezTo>
                      <a:pt x="2632" y="1309"/>
                      <a:pt x="3016" y="1433"/>
                      <a:pt x="3411" y="1433"/>
                    </a:cubicBezTo>
                    <a:cubicBezTo>
                      <a:pt x="3503" y="1433"/>
                      <a:pt x="3596" y="1426"/>
                      <a:pt x="3690" y="1410"/>
                    </a:cubicBezTo>
                    <a:cubicBezTo>
                      <a:pt x="3706" y="1406"/>
                      <a:pt x="3702" y="1388"/>
                      <a:pt x="3690" y="1388"/>
                    </a:cubicBezTo>
                    <a:cubicBezTo>
                      <a:pt x="3360" y="1388"/>
                      <a:pt x="3033" y="1353"/>
                      <a:pt x="2715" y="1278"/>
                    </a:cubicBezTo>
                    <a:cubicBezTo>
                      <a:pt x="2579" y="1245"/>
                      <a:pt x="2439" y="1228"/>
                      <a:pt x="2301" y="1228"/>
                    </a:cubicBezTo>
                    <a:cubicBezTo>
                      <a:pt x="2254" y="1228"/>
                      <a:pt x="2207" y="1230"/>
                      <a:pt x="2161" y="1234"/>
                    </a:cubicBezTo>
                    <a:cubicBezTo>
                      <a:pt x="2385" y="1092"/>
                      <a:pt x="2611" y="963"/>
                      <a:pt x="2847" y="850"/>
                    </a:cubicBezTo>
                    <a:cubicBezTo>
                      <a:pt x="3072" y="909"/>
                      <a:pt x="3301" y="938"/>
                      <a:pt x="3529" y="938"/>
                    </a:cubicBezTo>
                    <a:cubicBezTo>
                      <a:pt x="3787" y="938"/>
                      <a:pt x="4044" y="901"/>
                      <a:pt x="4294" y="828"/>
                    </a:cubicBezTo>
                    <a:cubicBezTo>
                      <a:pt x="4309" y="825"/>
                      <a:pt x="4303" y="809"/>
                      <a:pt x="4291" y="809"/>
                    </a:cubicBezTo>
                    <a:cubicBezTo>
                      <a:pt x="4064" y="845"/>
                      <a:pt x="3836" y="863"/>
                      <a:pt x="3608" y="863"/>
                    </a:cubicBezTo>
                    <a:cubicBezTo>
                      <a:pt x="3380" y="863"/>
                      <a:pt x="3152" y="845"/>
                      <a:pt x="2926" y="809"/>
                    </a:cubicBezTo>
                    <a:cubicBezTo>
                      <a:pt x="3297" y="633"/>
                      <a:pt x="3677" y="479"/>
                      <a:pt x="4052" y="334"/>
                    </a:cubicBezTo>
                    <a:cubicBezTo>
                      <a:pt x="4069" y="331"/>
                      <a:pt x="4065" y="305"/>
                      <a:pt x="4050" y="305"/>
                    </a:cubicBezTo>
                    <a:cubicBezTo>
                      <a:pt x="4049" y="305"/>
                      <a:pt x="4047" y="305"/>
                      <a:pt x="4045" y="306"/>
                    </a:cubicBezTo>
                    <a:cubicBezTo>
                      <a:pt x="3831" y="378"/>
                      <a:pt x="3624" y="447"/>
                      <a:pt x="3416" y="526"/>
                    </a:cubicBezTo>
                    <a:cubicBezTo>
                      <a:pt x="3548" y="331"/>
                      <a:pt x="3718" y="152"/>
                      <a:pt x="3910" y="7"/>
                    </a:cubicBezTo>
                    <a:cubicBezTo>
                      <a:pt x="3913" y="4"/>
                      <a:pt x="3907" y="1"/>
                      <a:pt x="39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4"/>
              <p:cNvSpPr/>
              <p:nvPr/>
            </p:nvSpPr>
            <p:spPr>
              <a:xfrm>
                <a:off x="644950" y="2065750"/>
                <a:ext cx="797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15" extrusionOk="0">
                    <a:moveTo>
                      <a:pt x="309" y="1"/>
                    </a:moveTo>
                    <a:cubicBezTo>
                      <a:pt x="249" y="32"/>
                      <a:pt x="192" y="76"/>
                      <a:pt x="145" y="127"/>
                    </a:cubicBezTo>
                    <a:cubicBezTo>
                      <a:pt x="85" y="177"/>
                      <a:pt x="35" y="240"/>
                      <a:pt x="0" y="309"/>
                    </a:cubicBezTo>
                    <a:lnTo>
                      <a:pt x="0" y="312"/>
                    </a:lnTo>
                    <a:cubicBezTo>
                      <a:pt x="2" y="314"/>
                      <a:pt x="4" y="315"/>
                      <a:pt x="5" y="315"/>
                    </a:cubicBezTo>
                    <a:cubicBezTo>
                      <a:pt x="7" y="315"/>
                      <a:pt x="8" y="314"/>
                      <a:pt x="10" y="312"/>
                    </a:cubicBezTo>
                    <a:cubicBezTo>
                      <a:pt x="63" y="259"/>
                      <a:pt x="101" y="202"/>
                      <a:pt x="151" y="152"/>
                    </a:cubicBezTo>
                    <a:cubicBezTo>
                      <a:pt x="205" y="98"/>
                      <a:pt x="268" y="61"/>
                      <a:pt x="315" y="10"/>
                    </a:cubicBezTo>
                    <a:cubicBezTo>
                      <a:pt x="318" y="4"/>
                      <a:pt x="318" y="1"/>
                      <a:pt x="3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4"/>
              <p:cNvSpPr/>
              <p:nvPr/>
            </p:nvSpPr>
            <p:spPr>
              <a:xfrm>
                <a:off x="667825" y="2078225"/>
                <a:ext cx="1347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40" extrusionOk="0">
                    <a:moveTo>
                      <a:pt x="528" y="1"/>
                    </a:moveTo>
                    <a:cubicBezTo>
                      <a:pt x="526" y="1"/>
                      <a:pt x="525" y="1"/>
                      <a:pt x="523" y="2"/>
                    </a:cubicBezTo>
                    <a:cubicBezTo>
                      <a:pt x="441" y="30"/>
                      <a:pt x="359" y="55"/>
                      <a:pt x="271" y="77"/>
                    </a:cubicBezTo>
                    <a:cubicBezTo>
                      <a:pt x="189" y="93"/>
                      <a:pt x="98" y="93"/>
                      <a:pt x="16" y="112"/>
                    </a:cubicBezTo>
                    <a:cubicBezTo>
                      <a:pt x="15" y="111"/>
                      <a:pt x="14" y="111"/>
                      <a:pt x="13" y="111"/>
                    </a:cubicBezTo>
                    <a:cubicBezTo>
                      <a:pt x="7" y="111"/>
                      <a:pt x="1" y="117"/>
                      <a:pt x="1" y="125"/>
                    </a:cubicBezTo>
                    <a:cubicBezTo>
                      <a:pt x="1" y="131"/>
                      <a:pt x="10" y="134"/>
                      <a:pt x="16" y="134"/>
                    </a:cubicBezTo>
                    <a:cubicBezTo>
                      <a:pt x="47" y="138"/>
                      <a:pt x="78" y="140"/>
                      <a:pt x="109" y="140"/>
                    </a:cubicBezTo>
                    <a:cubicBezTo>
                      <a:pt x="259" y="140"/>
                      <a:pt x="404" y="96"/>
                      <a:pt x="532" y="18"/>
                    </a:cubicBezTo>
                    <a:cubicBezTo>
                      <a:pt x="535" y="18"/>
                      <a:pt x="538" y="8"/>
                      <a:pt x="535" y="5"/>
                    </a:cubicBezTo>
                    <a:cubicBezTo>
                      <a:pt x="535" y="3"/>
                      <a:pt x="532" y="1"/>
                      <a:pt x="5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8" name="Google Shape;878;p24"/>
            <p:cNvSpPr/>
            <p:nvPr/>
          </p:nvSpPr>
          <p:spPr>
            <a:xfrm>
              <a:off x="544150" y="2145650"/>
              <a:ext cx="74000" cy="91950"/>
            </a:xfrm>
            <a:custGeom>
              <a:avLst/>
              <a:gdLst/>
              <a:ahLst/>
              <a:cxnLst/>
              <a:rect l="l" t="t" r="r" b="b"/>
              <a:pathLst>
                <a:path w="2960" h="3678" extrusionOk="0">
                  <a:moveTo>
                    <a:pt x="0" y="0"/>
                  </a:moveTo>
                  <a:lnTo>
                    <a:pt x="76" y="840"/>
                  </a:lnTo>
                  <a:lnTo>
                    <a:pt x="327" y="3677"/>
                  </a:lnTo>
                  <a:lnTo>
                    <a:pt x="2554" y="3677"/>
                  </a:lnTo>
                  <a:lnTo>
                    <a:pt x="2866" y="840"/>
                  </a:lnTo>
                  <a:lnTo>
                    <a:pt x="29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4"/>
            <p:cNvSpPr/>
            <p:nvPr/>
          </p:nvSpPr>
          <p:spPr>
            <a:xfrm>
              <a:off x="545625" y="2145650"/>
              <a:ext cx="71050" cy="20225"/>
            </a:xfrm>
            <a:custGeom>
              <a:avLst/>
              <a:gdLst/>
              <a:ahLst/>
              <a:cxnLst/>
              <a:rect l="l" t="t" r="r" b="b"/>
              <a:pathLst>
                <a:path w="2842" h="809" extrusionOk="0">
                  <a:moveTo>
                    <a:pt x="1" y="0"/>
                  </a:moveTo>
                  <a:lnTo>
                    <a:pt x="73" y="809"/>
                  </a:lnTo>
                  <a:lnTo>
                    <a:pt x="2750" y="809"/>
                  </a:lnTo>
                  <a:lnTo>
                    <a:pt x="2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4"/>
            <p:cNvSpPr/>
            <p:nvPr/>
          </p:nvSpPr>
          <p:spPr>
            <a:xfrm>
              <a:off x="538000" y="2138875"/>
              <a:ext cx="85275" cy="18050"/>
            </a:xfrm>
            <a:custGeom>
              <a:avLst/>
              <a:gdLst/>
              <a:ahLst/>
              <a:cxnLst/>
              <a:rect l="l" t="t" r="r" b="b"/>
              <a:pathLst>
                <a:path w="3411" h="722" extrusionOk="0">
                  <a:moveTo>
                    <a:pt x="1" y="1"/>
                  </a:moveTo>
                  <a:lnTo>
                    <a:pt x="1" y="721"/>
                  </a:lnTo>
                  <a:lnTo>
                    <a:pt x="3410" y="721"/>
                  </a:lnTo>
                  <a:lnTo>
                    <a:pt x="3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4"/>
          <p:cNvGrpSpPr/>
          <p:nvPr/>
        </p:nvGrpSpPr>
        <p:grpSpPr>
          <a:xfrm>
            <a:off x="262200" y="262350"/>
            <a:ext cx="8617488" cy="4618794"/>
            <a:chOff x="266600" y="258700"/>
            <a:chExt cx="8617488" cy="4618794"/>
          </a:xfrm>
        </p:grpSpPr>
        <p:sp>
          <p:nvSpPr>
            <p:cNvPr id="61" name="Google Shape;61;p4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868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4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5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"/>
          <p:cNvSpPr txBox="1">
            <a:spLocks noGrp="1"/>
          </p:cNvSpPr>
          <p:nvPr>
            <p:ph type="body" idx="1"/>
          </p:nvPr>
        </p:nvSpPr>
        <p:spPr>
          <a:xfrm>
            <a:off x="720000" y="1128450"/>
            <a:ext cx="7704000" cy="2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4361A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75" name="Google Shape;75;p4"/>
          <p:cNvGrpSpPr/>
          <p:nvPr/>
        </p:nvGrpSpPr>
        <p:grpSpPr>
          <a:xfrm>
            <a:off x="8535620" y="1783413"/>
            <a:ext cx="766815" cy="613870"/>
            <a:chOff x="1680490" y="1133400"/>
            <a:chExt cx="2104323" cy="1684605"/>
          </a:xfrm>
        </p:grpSpPr>
        <p:grpSp>
          <p:nvGrpSpPr>
            <p:cNvPr id="76" name="Google Shape;76;p4"/>
            <p:cNvGrpSpPr/>
            <p:nvPr/>
          </p:nvGrpSpPr>
          <p:grpSpPr>
            <a:xfrm>
              <a:off x="1680490" y="1133407"/>
              <a:ext cx="2104156" cy="1684598"/>
              <a:chOff x="1485138" y="1133425"/>
              <a:chExt cx="156975" cy="125675"/>
            </a:xfrm>
          </p:grpSpPr>
          <p:sp>
            <p:nvSpPr>
              <p:cNvPr id="77" name="Google Shape;77;p4"/>
              <p:cNvSpPr/>
              <p:nvPr/>
            </p:nvSpPr>
            <p:spPr>
              <a:xfrm>
                <a:off x="1485138" y="1144675"/>
                <a:ext cx="1569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79" h="4577" extrusionOk="0">
                    <a:moveTo>
                      <a:pt x="0" y="0"/>
                    </a:moveTo>
                    <a:lnTo>
                      <a:pt x="0" y="4577"/>
                    </a:lnTo>
                    <a:lnTo>
                      <a:pt x="6278" y="4577"/>
                    </a:lnTo>
                    <a:lnTo>
                      <a:pt x="62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1485138" y="1133425"/>
                <a:ext cx="558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451" extrusionOk="0">
                    <a:moveTo>
                      <a:pt x="0" y="1"/>
                    </a:moveTo>
                    <a:lnTo>
                      <a:pt x="0" y="450"/>
                    </a:lnTo>
                    <a:lnTo>
                      <a:pt x="2233" y="450"/>
                    </a:lnTo>
                    <a:lnTo>
                      <a:pt x="2111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" name="Google Shape;79;p4"/>
            <p:cNvSpPr/>
            <p:nvPr/>
          </p:nvSpPr>
          <p:spPr>
            <a:xfrm>
              <a:off x="1680657" y="1284206"/>
              <a:ext cx="2104156" cy="1533798"/>
            </a:xfrm>
            <a:custGeom>
              <a:avLst/>
              <a:gdLst/>
              <a:ahLst/>
              <a:cxnLst/>
              <a:rect l="l" t="t" r="r" b="b"/>
              <a:pathLst>
                <a:path w="6279" h="4577" extrusionOk="0">
                  <a:moveTo>
                    <a:pt x="0" y="0"/>
                  </a:moveTo>
                  <a:lnTo>
                    <a:pt x="0" y="4577"/>
                  </a:lnTo>
                  <a:lnTo>
                    <a:pt x="6278" y="4577"/>
                  </a:lnTo>
                  <a:lnTo>
                    <a:pt x="62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1680650" y="1133400"/>
              <a:ext cx="748652" cy="161875"/>
            </a:xfrm>
            <a:custGeom>
              <a:avLst/>
              <a:gdLst/>
              <a:ahLst/>
              <a:cxnLst/>
              <a:rect l="l" t="t" r="r" b="b"/>
              <a:pathLst>
                <a:path w="2234" h="451" extrusionOk="0">
                  <a:moveTo>
                    <a:pt x="0" y="1"/>
                  </a:moveTo>
                  <a:lnTo>
                    <a:pt x="0" y="450"/>
                  </a:lnTo>
                  <a:lnTo>
                    <a:pt x="2233" y="450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4"/>
          <p:cNvGrpSpPr/>
          <p:nvPr/>
        </p:nvGrpSpPr>
        <p:grpSpPr>
          <a:xfrm>
            <a:off x="-104932" y="2867129"/>
            <a:ext cx="734262" cy="734260"/>
            <a:chOff x="-104932" y="2867129"/>
            <a:chExt cx="734262" cy="734260"/>
          </a:xfrm>
        </p:grpSpPr>
        <p:grpSp>
          <p:nvGrpSpPr>
            <p:cNvPr id="82" name="Google Shape;82;p4"/>
            <p:cNvGrpSpPr/>
            <p:nvPr/>
          </p:nvGrpSpPr>
          <p:grpSpPr>
            <a:xfrm>
              <a:off x="-104932" y="2867129"/>
              <a:ext cx="734262" cy="734260"/>
              <a:chOff x="5229219" y="135375"/>
              <a:chExt cx="330406" cy="330406"/>
            </a:xfrm>
          </p:grpSpPr>
          <p:sp>
            <p:nvSpPr>
              <p:cNvPr id="83" name="Google Shape;83;p4"/>
              <p:cNvSpPr/>
              <p:nvPr/>
            </p:nvSpPr>
            <p:spPr>
              <a:xfrm>
                <a:off x="5534850" y="445150"/>
                <a:ext cx="4098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88" y="86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5257908" y="444874"/>
                <a:ext cx="268425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5245613" y="445150"/>
                <a:ext cx="4237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91" y="86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5245613" y="168254"/>
                <a:ext cx="4237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92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91" y="541"/>
                    </a:lnTo>
                    <a:lnTo>
                      <a:pt x="91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91" y="897"/>
                    </a:lnTo>
                    <a:lnTo>
                      <a:pt x="91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91" y="1255"/>
                    </a:lnTo>
                    <a:lnTo>
                      <a:pt x="91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91" y="2243"/>
                    </a:lnTo>
                    <a:lnTo>
                      <a:pt x="91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91" y="2605"/>
                    </a:lnTo>
                    <a:lnTo>
                      <a:pt x="91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91" y="2963"/>
                    </a:lnTo>
                    <a:lnTo>
                      <a:pt x="91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91" y="3319"/>
                    </a:lnTo>
                    <a:lnTo>
                      <a:pt x="91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91" y="3677"/>
                    </a:lnTo>
                    <a:lnTo>
                      <a:pt x="91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91" y="4039"/>
                    </a:lnTo>
                    <a:lnTo>
                      <a:pt x="91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91" y="4397"/>
                    </a:lnTo>
                    <a:lnTo>
                      <a:pt x="91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91" y="4756"/>
                    </a:lnTo>
                    <a:lnTo>
                      <a:pt x="91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91" y="5111"/>
                    </a:lnTo>
                    <a:lnTo>
                      <a:pt x="91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91" y="5385"/>
                    </a:lnTo>
                    <a:lnTo>
                      <a:pt x="91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91" y="5740"/>
                    </a:lnTo>
                    <a:lnTo>
                      <a:pt x="91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5245613" y="155775"/>
                <a:ext cx="4237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91" y="92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5257908" y="155775"/>
                <a:ext cx="268425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5534850" y="155775"/>
                <a:ext cx="4098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8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5534850" y="168254"/>
                <a:ext cx="4098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89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88" y="183"/>
                    </a:lnTo>
                    <a:lnTo>
                      <a:pt x="88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88" y="541"/>
                    </a:lnTo>
                    <a:lnTo>
                      <a:pt x="88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88" y="897"/>
                    </a:lnTo>
                    <a:lnTo>
                      <a:pt x="88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88" y="1255"/>
                    </a:lnTo>
                    <a:lnTo>
                      <a:pt x="88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88" y="2243"/>
                    </a:lnTo>
                    <a:lnTo>
                      <a:pt x="88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88" y="2605"/>
                    </a:lnTo>
                    <a:lnTo>
                      <a:pt x="88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88" y="2963"/>
                    </a:lnTo>
                    <a:lnTo>
                      <a:pt x="88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88" y="3319"/>
                    </a:lnTo>
                    <a:lnTo>
                      <a:pt x="88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88" y="3677"/>
                    </a:lnTo>
                    <a:lnTo>
                      <a:pt x="88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88" y="4039"/>
                    </a:lnTo>
                    <a:lnTo>
                      <a:pt x="88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88" y="4397"/>
                    </a:lnTo>
                    <a:lnTo>
                      <a:pt x="88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88" y="4756"/>
                    </a:lnTo>
                    <a:lnTo>
                      <a:pt x="88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88" y="5111"/>
                    </a:lnTo>
                    <a:lnTo>
                      <a:pt x="88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88" y="5385"/>
                    </a:lnTo>
                    <a:lnTo>
                      <a:pt x="88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88" y="5740"/>
                    </a:lnTo>
                    <a:lnTo>
                      <a:pt x="88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52292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5229219" y="424474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52292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5229219" y="279786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8"/>
                    </a:lnTo>
                    <a:lnTo>
                      <a:pt x="89" y="808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52292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5229219" y="135375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>
                <a:off x="55183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4"/>
              <p:cNvSpPr/>
              <p:nvPr/>
            </p:nvSpPr>
            <p:spPr>
              <a:xfrm>
                <a:off x="551831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5"/>
                    </a:lnTo>
                    <a:lnTo>
                      <a:pt x="85" y="805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55183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5518319" y="279786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8"/>
                    </a:lnTo>
                    <a:lnTo>
                      <a:pt x="85" y="808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55183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551831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5"/>
                    </a:moveTo>
                    <a:lnTo>
                      <a:pt x="806" y="806"/>
                    </a:lnTo>
                    <a:lnTo>
                      <a:pt x="85" y="806"/>
                    </a:lnTo>
                    <a:lnTo>
                      <a:pt x="85" y="85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5373631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537376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5373631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537376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" name="Google Shape;107;p4"/>
            <p:cNvSpPr txBox="1"/>
            <p:nvPr/>
          </p:nvSpPr>
          <p:spPr>
            <a:xfrm>
              <a:off x="-59500" y="2912225"/>
              <a:ext cx="642300" cy="6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 b="1">
                  <a:solidFill>
                    <a:schemeClr val="dk2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T</a:t>
              </a:r>
              <a:endParaRPr sz="3400" b="1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5"/>
          <p:cNvGrpSpPr/>
          <p:nvPr/>
        </p:nvGrpSpPr>
        <p:grpSpPr>
          <a:xfrm>
            <a:off x="262200" y="262350"/>
            <a:ext cx="8617488" cy="4618794"/>
            <a:chOff x="266600" y="258700"/>
            <a:chExt cx="8617488" cy="4618794"/>
          </a:xfrm>
        </p:grpSpPr>
        <p:sp>
          <p:nvSpPr>
            <p:cNvPr id="110" name="Google Shape;110;p5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26868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5"/>
          <p:cNvGrpSpPr/>
          <p:nvPr/>
        </p:nvGrpSpPr>
        <p:grpSpPr>
          <a:xfrm>
            <a:off x="148221" y="4012559"/>
            <a:ext cx="704999" cy="1254456"/>
            <a:chOff x="5081850" y="1981125"/>
            <a:chExt cx="168125" cy="299150"/>
          </a:xfrm>
        </p:grpSpPr>
        <p:sp>
          <p:nvSpPr>
            <p:cNvPr id="123" name="Google Shape;123;p5"/>
            <p:cNvSpPr/>
            <p:nvPr/>
          </p:nvSpPr>
          <p:spPr>
            <a:xfrm>
              <a:off x="5115175" y="1981125"/>
              <a:ext cx="90525" cy="43050"/>
            </a:xfrm>
            <a:custGeom>
              <a:avLst/>
              <a:gdLst/>
              <a:ahLst/>
              <a:cxnLst/>
              <a:rect l="l" t="t" r="r" b="b"/>
              <a:pathLst>
                <a:path w="3621" h="1722" extrusionOk="0">
                  <a:moveTo>
                    <a:pt x="2468" y="1"/>
                  </a:moveTo>
                  <a:cubicBezTo>
                    <a:pt x="2160" y="1"/>
                    <a:pt x="1887" y="335"/>
                    <a:pt x="1809" y="712"/>
                  </a:cubicBezTo>
                  <a:cubicBezTo>
                    <a:pt x="1731" y="334"/>
                    <a:pt x="1450" y="2"/>
                    <a:pt x="1145" y="2"/>
                  </a:cubicBezTo>
                  <a:cubicBezTo>
                    <a:pt x="1095" y="2"/>
                    <a:pt x="1045" y="11"/>
                    <a:pt x="994" y="30"/>
                  </a:cubicBezTo>
                  <a:cubicBezTo>
                    <a:pt x="639" y="162"/>
                    <a:pt x="1039" y="951"/>
                    <a:pt x="1057" y="983"/>
                  </a:cubicBezTo>
                  <a:cubicBezTo>
                    <a:pt x="1042" y="971"/>
                    <a:pt x="712" y="703"/>
                    <a:pt x="452" y="703"/>
                  </a:cubicBezTo>
                  <a:cubicBezTo>
                    <a:pt x="352" y="703"/>
                    <a:pt x="262" y="743"/>
                    <a:pt x="205" y="854"/>
                  </a:cubicBezTo>
                  <a:cubicBezTo>
                    <a:pt x="1" y="1250"/>
                    <a:pt x="1215" y="1722"/>
                    <a:pt x="1812" y="1722"/>
                  </a:cubicBezTo>
                  <a:cubicBezTo>
                    <a:pt x="2413" y="1722"/>
                    <a:pt x="3621" y="1244"/>
                    <a:pt x="3413" y="854"/>
                  </a:cubicBezTo>
                  <a:cubicBezTo>
                    <a:pt x="3357" y="747"/>
                    <a:pt x="3269" y="709"/>
                    <a:pt x="3170" y="709"/>
                  </a:cubicBezTo>
                  <a:cubicBezTo>
                    <a:pt x="2911" y="709"/>
                    <a:pt x="2579" y="971"/>
                    <a:pt x="2561" y="983"/>
                  </a:cubicBezTo>
                  <a:cubicBezTo>
                    <a:pt x="2580" y="958"/>
                    <a:pt x="2989" y="165"/>
                    <a:pt x="2624" y="30"/>
                  </a:cubicBezTo>
                  <a:cubicBezTo>
                    <a:pt x="2571" y="10"/>
                    <a:pt x="2519" y="1"/>
                    <a:pt x="24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5081850" y="2012125"/>
              <a:ext cx="155150" cy="169850"/>
            </a:xfrm>
            <a:custGeom>
              <a:avLst/>
              <a:gdLst/>
              <a:ahLst/>
              <a:cxnLst/>
              <a:rect l="l" t="t" r="r" b="b"/>
              <a:pathLst>
                <a:path w="6206" h="6794" extrusionOk="0">
                  <a:moveTo>
                    <a:pt x="3139" y="1"/>
                  </a:moveTo>
                  <a:cubicBezTo>
                    <a:pt x="2821" y="1"/>
                    <a:pt x="2500" y="42"/>
                    <a:pt x="2192" y="120"/>
                  </a:cubicBezTo>
                  <a:cubicBezTo>
                    <a:pt x="1305" y="353"/>
                    <a:pt x="286" y="1007"/>
                    <a:pt x="104" y="2712"/>
                  </a:cubicBezTo>
                  <a:cubicBezTo>
                    <a:pt x="0" y="3655"/>
                    <a:pt x="252" y="5492"/>
                    <a:pt x="972" y="6386"/>
                  </a:cubicBezTo>
                  <a:cubicBezTo>
                    <a:pt x="1670" y="6658"/>
                    <a:pt x="2405" y="6794"/>
                    <a:pt x="3141" y="6794"/>
                  </a:cubicBezTo>
                  <a:cubicBezTo>
                    <a:pt x="3876" y="6794"/>
                    <a:pt x="4611" y="6658"/>
                    <a:pt x="5309" y="6386"/>
                  </a:cubicBezTo>
                  <a:cubicBezTo>
                    <a:pt x="5643" y="5967"/>
                    <a:pt x="5878" y="5341"/>
                    <a:pt x="6020" y="4697"/>
                  </a:cubicBezTo>
                  <a:cubicBezTo>
                    <a:pt x="6095" y="4376"/>
                    <a:pt x="6146" y="4045"/>
                    <a:pt x="6174" y="3715"/>
                  </a:cubicBezTo>
                  <a:cubicBezTo>
                    <a:pt x="6206" y="3382"/>
                    <a:pt x="6206" y="3042"/>
                    <a:pt x="6174" y="2712"/>
                  </a:cubicBezTo>
                  <a:cubicBezTo>
                    <a:pt x="5919" y="315"/>
                    <a:pt x="4007" y="1"/>
                    <a:pt x="3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5096625" y="2172450"/>
              <a:ext cx="128750" cy="107825"/>
            </a:xfrm>
            <a:custGeom>
              <a:avLst/>
              <a:gdLst/>
              <a:ahLst/>
              <a:cxnLst/>
              <a:rect l="l" t="t" r="r" b="b"/>
              <a:pathLst>
                <a:path w="5150" h="4313" extrusionOk="0">
                  <a:moveTo>
                    <a:pt x="0" y="1"/>
                  </a:moveTo>
                  <a:lnTo>
                    <a:pt x="519" y="4313"/>
                  </a:lnTo>
                  <a:lnTo>
                    <a:pt x="4636" y="4313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5096625" y="2172450"/>
              <a:ext cx="128750" cy="24475"/>
            </a:xfrm>
            <a:custGeom>
              <a:avLst/>
              <a:gdLst/>
              <a:ahLst/>
              <a:cxnLst/>
              <a:rect l="l" t="t" r="r" b="b"/>
              <a:pathLst>
                <a:path w="5150" h="979" extrusionOk="0">
                  <a:moveTo>
                    <a:pt x="0" y="1"/>
                  </a:moveTo>
                  <a:lnTo>
                    <a:pt x="117" y="979"/>
                  </a:lnTo>
                  <a:lnTo>
                    <a:pt x="5064" y="737"/>
                  </a:lnTo>
                  <a:lnTo>
                    <a:pt x="51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" name="Google Shape;127;p5"/>
            <p:cNvGrpSpPr/>
            <p:nvPr/>
          </p:nvGrpSpPr>
          <p:grpSpPr>
            <a:xfrm>
              <a:off x="5086475" y="2011175"/>
              <a:ext cx="163500" cy="170825"/>
              <a:chOff x="5086475" y="2011175"/>
              <a:chExt cx="163500" cy="170825"/>
            </a:xfrm>
          </p:grpSpPr>
          <p:sp>
            <p:nvSpPr>
              <p:cNvPr id="128" name="Google Shape;128;p5"/>
              <p:cNvSpPr/>
              <p:nvPr/>
            </p:nvSpPr>
            <p:spPr>
              <a:xfrm>
                <a:off x="5160475" y="2011975"/>
                <a:ext cx="37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801" extrusionOk="0">
                    <a:moveTo>
                      <a:pt x="79" y="0"/>
                    </a:moveTo>
                    <a:cubicBezTo>
                      <a:pt x="76" y="567"/>
                      <a:pt x="73" y="1133"/>
                      <a:pt x="63" y="1702"/>
                    </a:cubicBezTo>
                    <a:lnTo>
                      <a:pt x="63" y="3404"/>
                    </a:lnTo>
                    <a:cubicBezTo>
                      <a:pt x="66" y="3970"/>
                      <a:pt x="60" y="4536"/>
                      <a:pt x="60" y="5102"/>
                    </a:cubicBezTo>
                    <a:cubicBezTo>
                      <a:pt x="60" y="5385"/>
                      <a:pt x="57" y="5668"/>
                      <a:pt x="47" y="5951"/>
                    </a:cubicBezTo>
                    <a:cubicBezTo>
                      <a:pt x="44" y="6093"/>
                      <a:pt x="44" y="6234"/>
                      <a:pt x="32" y="6376"/>
                    </a:cubicBezTo>
                    <a:lnTo>
                      <a:pt x="19" y="6587"/>
                    </a:lnTo>
                    <a:lnTo>
                      <a:pt x="0" y="6800"/>
                    </a:lnTo>
                    <a:cubicBezTo>
                      <a:pt x="91" y="6241"/>
                      <a:pt x="104" y="5671"/>
                      <a:pt x="120" y="5105"/>
                    </a:cubicBezTo>
                    <a:cubicBezTo>
                      <a:pt x="135" y="4539"/>
                      <a:pt x="148" y="3976"/>
                      <a:pt x="142" y="3407"/>
                    </a:cubicBezTo>
                    <a:cubicBezTo>
                      <a:pt x="139" y="2831"/>
                      <a:pt x="139" y="2265"/>
                      <a:pt x="126" y="1699"/>
                    </a:cubicBezTo>
                    <a:cubicBezTo>
                      <a:pt x="120" y="1133"/>
                      <a:pt x="104" y="567"/>
                      <a:pt x="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5139550" y="2012300"/>
                <a:ext cx="13250" cy="168200"/>
              </a:xfrm>
              <a:custGeom>
                <a:avLst/>
                <a:gdLst/>
                <a:ahLst/>
                <a:cxnLst/>
                <a:rect l="l" t="t" r="r" b="b"/>
                <a:pathLst>
                  <a:path w="530" h="6728" extrusionOk="0">
                    <a:moveTo>
                      <a:pt x="529" y="0"/>
                    </a:moveTo>
                    <a:cubicBezTo>
                      <a:pt x="343" y="535"/>
                      <a:pt x="208" y="1088"/>
                      <a:pt x="136" y="1651"/>
                    </a:cubicBezTo>
                    <a:cubicBezTo>
                      <a:pt x="60" y="2214"/>
                      <a:pt x="13" y="2780"/>
                      <a:pt x="10" y="3347"/>
                    </a:cubicBezTo>
                    <a:lnTo>
                      <a:pt x="10" y="3771"/>
                    </a:lnTo>
                    <a:cubicBezTo>
                      <a:pt x="1" y="3913"/>
                      <a:pt x="13" y="4054"/>
                      <a:pt x="13" y="4196"/>
                    </a:cubicBezTo>
                    <a:cubicBezTo>
                      <a:pt x="19" y="4479"/>
                      <a:pt x="42" y="4762"/>
                      <a:pt x="64" y="5045"/>
                    </a:cubicBezTo>
                    <a:cubicBezTo>
                      <a:pt x="76" y="5186"/>
                      <a:pt x="92" y="5328"/>
                      <a:pt x="108" y="5470"/>
                    </a:cubicBezTo>
                    <a:lnTo>
                      <a:pt x="155" y="5891"/>
                    </a:lnTo>
                    <a:cubicBezTo>
                      <a:pt x="199" y="6168"/>
                      <a:pt x="240" y="6448"/>
                      <a:pt x="287" y="6728"/>
                    </a:cubicBezTo>
                    <a:lnTo>
                      <a:pt x="192" y="5885"/>
                    </a:lnTo>
                    <a:lnTo>
                      <a:pt x="155" y="5463"/>
                    </a:lnTo>
                    <a:cubicBezTo>
                      <a:pt x="142" y="5328"/>
                      <a:pt x="126" y="5186"/>
                      <a:pt x="123" y="5045"/>
                    </a:cubicBezTo>
                    <a:cubicBezTo>
                      <a:pt x="108" y="4765"/>
                      <a:pt x="82" y="4482"/>
                      <a:pt x="82" y="4199"/>
                    </a:cubicBezTo>
                    <a:cubicBezTo>
                      <a:pt x="79" y="4057"/>
                      <a:pt x="76" y="3916"/>
                      <a:pt x="98" y="3774"/>
                    </a:cubicBezTo>
                    <a:lnTo>
                      <a:pt x="98" y="3350"/>
                    </a:lnTo>
                    <a:cubicBezTo>
                      <a:pt x="82" y="2784"/>
                      <a:pt x="123" y="2221"/>
                      <a:pt x="189" y="1661"/>
                    </a:cubicBezTo>
                    <a:cubicBezTo>
                      <a:pt x="224" y="1378"/>
                      <a:pt x="268" y="1098"/>
                      <a:pt x="325" y="821"/>
                    </a:cubicBezTo>
                    <a:cubicBezTo>
                      <a:pt x="375" y="544"/>
                      <a:pt x="444" y="271"/>
                      <a:pt x="5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5115650" y="2014100"/>
                <a:ext cx="249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98" h="6659" extrusionOk="0">
                    <a:moveTo>
                      <a:pt x="998" y="0"/>
                    </a:moveTo>
                    <a:cubicBezTo>
                      <a:pt x="812" y="224"/>
                      <a:pt x="655" y="466"/>
                      <a:pt x="526" y="730"/>
                    </a:cubicBezTo>
                    <a:cubicBezTo>
                      <a:pt x="494" y="793"/>
                      <a:pt x="463" y="859"/>
                      <a:pt x="435" y="928"/>
                    </a:cubicBezTo>
                    <a:lnTo>
                      <a:pt x="356" y="1133"/>
                    </a:lnTo>
                    <a:lnTo>
                      <a:pt x="315" y="1233"/>
                    </a:lnTo>
                    <a:cubicBezTo>
                      <a:pt x="306" y="1265"/>
                      <a:pt x="296" y="1299"/>
                      <a:pt x="284" y="1337"/>
                    </a:cubicBezTo>
                    <a:lnTo>
                      <a:pt x="221" y="1545"/>
                    </a:lnTo>
                    <a:cubicBezTo>
                      <a:pt x="73" y="2108"/>
                      <a:pt x="0" y="2690"/>
                      <a:pt x="7" y="3271"/>
                    </a:cubicBezTo>
                    <a:lnTo>
                      <a:pt x="16" y="3705"/>
                    </a:lnTo>
                    <a:lnTo>
                      <a:pt x="63" y="4139"/>
                    </a:lnTo>
                    <a:lnTo>
                      <a:pt x="89" y="4356"/>
                    </a:lnTo>
                    <a:cubicBezTo>
                      <a:pt x="101" y="4429"/>
                      <a:pt x="117" y="4501"/>
                      <a:pt x="126" y="4570"/>
                    </a:cubicBezTo>
                    <a:lnTo>
                      <a:pt x="211" y="5001"/>
                    </a:lnTo>
                    <a:cubicBezTo>
                      <a:pt x="221" y="5070"/>
                      <a:pt x="243" y="5143"/>
                      <a:pt x="262" y="5212"/>
                    </a:cubicBezTo>
                    <a:lnTo>
                      <a:pt x="315" y="5420"/>
                    </a:lnTo>
                    <a:lnTo>
                      <a:pt x="431" y="5841"/>
                    </a:lnTo>
                    <a:cubicBezTo>
                      <a:pt x="526" y="6118"/>
                      <a:pt x="623" y="6391"/>
                      <a:pt x="721" y="6659"/>
                    </a:cubicBezTo>
                    <a:lnTo>
                      <a:pt x="466" y="5828"/>
                    </a:lnTo>
                    <a:lnTo>
                      <a:pt x="362" y="5407"/>
                    </a:lnTo>
                    <a:lnTo>
                      <a:pt x="312" y="5199"/>
                    </a:lnTo>
                    <a:cubicBezTo>
                      <a:pt x="293" y="5130"/>
                      <a:pt x="277" y="5058"/>
                      <a:pt x="265" y="4989"/>
                    </a:cubicBezTo>
                    <a:lnTo>
                      <a:pt x="195" y="4564"/>
                    </a:lnTo>
                    <a:lnTo>
                      <a:pt x="158" y="4350"/>
                    </a:lnTo>
                    <a:lnTo>
                      <a:pt x="139" y="4136"/>
                    </a:lnTo>
                    <a:lnTo>
                      <a:pt x="95" y="3705"/>
                    </a:lnTo>
                    <a:lnTo>
                      <a:pt x="89" y="3275"/>
                    </a:lnTo>
                    <a:cubicBezTo>
                      <a:pt x="79" y="2696"/>
                      <a:pt x="148" y="2123"/>
                      <a:pt x="284" y="1564"/>
                    </a:cubicBezTo>
                    <a:lnTo>
                      <a:pt x="343" y="1356"/>
                    </a:lnTo>
                    <a:cubicBezTo>
                      <a:pt x="356" y="1325"/>
                      <a:pt x="362" y="1290"/>
                      <a:pt x="375" y="1252"/>
                    </a:cubicBezTo>
                    <a:lnTo>
                      <a:pt x="409" y="1152"/>
                    </a:lnTo>
                    <a:lnTo>
                      <a:pt x="482" y="947"/>
                    </a:lnTo>
                    <a:cubicBezTo>
                      <a:pt x="510" y="881"/>
                      <a:pt x="541" y="812"/>
                      <a:pt x="567" y="746"/>
                    </a:cubicBezTo>
                    <a:cubicBezTo>
                      <a:pt x="677" y="482"/>
                      <a:pt x="825" y="230"/>
                      <a:pt x="9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5096000" y="2016525"/>
                <a:ext cx="35400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503" extrusionOk="0">
                    <a:moveTo>
                      <a:pt x="1416" y="1"/>
                    </a:moveTo>
                    <a:cubicBezTo>
                      <a:pt x="1299" y="86"/>
                      <a:pt x="1189" y="186"/>
                      <a:pt x="1082" y="287"/>
                    </a:cubicBezTo>
                    <a:cubicBezTo>
                      <a:pt x="981" y="394"/>
                      <a:pt x="881" y="507"/>
                      <a:pt x="796" y="627"/>
                    </a:cubicBezTo>
                    <a:cubicBezTo>
                      <a:pt x="623" y="866"/>
                      <a:pt x="472" y="1121"/>
                      <a:pt x="356" y="1391"/>
                    </a:cubicBezTo>
                    <a:cubicBezTo>
                      <a:pt x="123" y="1938"/>
                      <a:pt x="6" y="2530"/>
                      <a:pt x="6" y="3121"/>
                    </a:cubicBezTo>
                    <a:cubicBezTo>
                      <a:pt x="0" y="3272"/>
                      <a:pt x="0" y="3420"/>
                      <a:pt x="22" y="3564"/>
                    </a:cubicBezTo>
                    <a:cubicBezTo>
                      <a:pt x="38" y="3712"/>
                      <a:pt x="44" y="3860"/>
                      <a:pt x="73" y="4008"/>
                    </a:cubicBezTo>
                    <a:lnTo>
                      <a:pt x="107" y="4228"/>
                    </a:lnTo>
                    <a:lnTo>
                      <a:pt x="154" y="4442"/>
                    </a:lnTo>
                    <a:cubicBezTo>
                      <a:pt x="183" y="4587"/>
                      <a:pt x="227" y="4731"/>
                      <a:pt x="264" y="4873"/>
                    </a:cubicBezTo>
                    <a:cubicBezTo>
                      <a:pt x="434" y="5439"/>
                      <a:pt x="658" y="5983"/>
                      <a:pt x="937" y="6502"/>
                    </a:cubicBezTo>
                    <a:lnTo>
                      <a:pt x="755" y="6103"/>
                    </a:lnTo>
                    <a:lnTo>
                      <a:pt x="591" y="5694"/>
                    </a:lnTo>
                    <a:lnTo>
                      <a:pt x="447" y="5282"/>
                    </a:lnTo>
                    <a:cubicBezTo>
                      <a:pt x="403" y="5140"/>
                      <a:pt x="356" y="5002"/>
                      <a:pt x="321" y="4860"/>
                    </a:cubicBezTo>
                    <a:lnTo>
                      <a:pt x="268" y="4646"/>
                    </a:lnTo>
                    <a:cubicBezTo>
                      <a:pt x="249" y="4577"/>
                      <a:pt x="233" y="4502"/>
                      <a:pt x="217" y="4432"/>
                    </a:cubicBezTo>
                    <a:lnTo>
                      <a:pt x="173" y="4215"/>
                    </a:lnTo>
                    <a:lnTo>
                      <a:pt x="142" y="3998"/>
                    </a:lnTo>
                    <a:cubicBezTo>
                      <a:pt x="120" y="3854"/>
                      <a:pt x="101" y="3709"/>
                      <a:pt x="95" y="3561"/>
                    </a:cubicBezTo>
                    <a:cubicBezTo>
                      <a:pt x="91" y="3417"/>
                      <a:pt x="79" y="3272"/>
                      <a:pt x="85" y="3127"/>
                    </a:cubicBezTo>
                    <a:cubicBezTo>
                      <a:pt x="85" y="2539"/>
                      <a:pt x="192" y="1963"/>
                      <a:pt x="415" y="1419"/>
                    </a:cubicBezTo>
                    <a:cubicBezTo>
                      <a:pt x="525" y="1149"/>
                      <a:pt x="661" y="894"/>
                      <a:pt x="831" y="652"/>
                    </a:cubicBezTo>
                    <a:cubicBezTo>
                      <a:pt x="997" y="410"/>
                      <a:pt x="1192" y="190"/>
                      <a:pt x="14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5170600" y="2012375"/>
                <a:ext cx="14100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7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" y="274"/>
                      <a:pt x="155" y="544"/>
                      <a:pt x="205" y="824"/>
                    </a:cubicBezTo>
                    <a:cubicBezTo>
                      <a:pt x="262" y="1101"/>
                      <a:pt x="303" y="1381"/>
                      <a:pt x="341" y="1661"/>
                    </a:cubicBezTo>
                    <a:cubicBezTo>
                      <a:pt x="410" y="2218"/>
                      <a:pt x="444" y="2781"/>
                      <a:pt x="473" y="3347"/>
                    </a:cubicBezTo>
                    <a:lnTo>
                      <a:pt x="473" y="3771"/>
                    </a:lnTo>
                    <a:cubicBezTo>
                      <a:pt x="460" y="3913"/>
                      <a:pt x="448" y="4054"/>
                      <a:pt x="448" y="4196"/>
                    </a:cubicBezTo>
                    <a:cubicBezTo>
                      <a:pt x="444" y="4476"/>
                      <a:pt x="422" y="4759"/>
                      <a:pt x="410" y="5042"/>
                    </a:cubicBezTo>
                    <a:cubicBezTo>
                      <a:pt x="407" y="5180"/>
                      <a:pt x="391" y="5322"/>
                      <a:pt x="378" y="5463"/>
                    </a:cubicBezTo>
                    <a:lnTo>
                      <a:pt x="338" y="5882"/>
                    </a:lnTo>
                    <a:lnTo>
                      <a:pt x="243" y="6725"/>
                    </a:lnTo>
                    <a:cubicBezTo>
                      <a:pt x="287" y="6445"/>
                      <a:pt x="338" y="6165"/>
                      <a:pt x="378" y="5888"/>
                    </a:cubicBezTo>
                    <a:lnTo>
                      <a:pt x="426" y="5467"/>
                    </a:lnTo>
                    <a:cubicBezTo>
                      <a:pt x="441" y="5328"/>
                      <a:pt x="460" y="5187"/>
                      <a:pt x="470" y="5045"/>
                    </a:cubicBezTo>
                    <a:cubicBezTo>
                      <a:pt x="492" y="4762"/>
                      <a:pt x="517" y="4479"/>
                      <a:pt x="520" y="4196"/>
                    </a:cubicBezTo>
                    <a:cubicBezTo>
                      <a:pt x="523" y="4054"/>
                      <a:pt x="529" y="3913"/>
                      <a:pt x="564" y="3771"/>
                    </a:cubicBezTo>
                    <a:lnTo>
                      <a:pt x="564" y="3347"/>
                    </a:lnTo>
                    <a:cubicBezTo>
                      <a:pt x="517" y="2781"/>
                      <a:pt x="473" y="2214"/>
                      <a:pt x="394" y="1651"/>
                    </a:cubicBezTo>
                    <a:cubicBezTo>
                      <a:pt x="319" y="1092"/>
                      <a:pt x="190" y="53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5182875" y="2014175"/>
                <a:ext cx="24650" cy="166475"/>
              </a:xfrm>
              <a:custGeom>
                <a:avLst/>
                <a:gdLst/>
                <a:ahLst/>
                <a:cxnLst/>
                <a:rect l="l" t="t" r="r" b="b"/>
                <a:pathLst>
                  <a:path w="986" h="6659" extrusionOk="0">
                    <a:moveTo>
                      <a:pt x="1" y="1"/>
                    </a:moveTo>
                    <a:cubicBezTo>
                      <a:pt x="170" y="233"/>
                      <a:pt x="312" y="485"/>
                      <a:pt x="416" y="752"/>
                    </a:cubicBezTo>
                    <a:cubicBezTo>
                      <a:pt x="447" y="815"/>
                      <a:pt x="479" y="881"/>
                      <a:pt x="504" y="947"/>
                    </a:cubicBezTo>
                    <a:lnTo>
                      <a:pt x="576" y="1152"/>
                    </a:lnTo>
                    <a:lnTo>
                      <a:pt x="611" y="1255"/>
                    </a:lnTo>
                    <a:cubicBezTo>
                      <a:pt x="623" y="1287"/>
                      <a:pt x="630" y="1322"/>
                      <a:pt x="642" y="1356"/>
                    </a:cubicBezTo>
                    <a:lnTo>
                      <a:pt x="702" y="1564"/>
                    </a:lnTo>
                    <a:cubicBezTo>
                      <a:pt x="840" y="2124"/>
                      <a:pt x="906" y="2702"/>
                      <a:pt x="897" y="3275"/>
                    </a:cubicBezTo>
                    <a:lnTo>
                      <a:pt x="891" y="3709"/>
                    </a:lnTo>
                    <a:lnTo>
                      <a:pt x="847" y="4136"/>
                    </a:lnTo>
                    <a:lnTo>
                      <a:pt x="828" y="4353"/>
                    </a:lnTo>
                    <a:cubicBezTo>
                      <a:pt x="818" y="4423"/>
                      <a:pt x="803" y="4495"/>
                      <a:pt x="793" y="4564"/>
                    </a:cubicBezTo>
                    <a:lnTo>
                      <a:pt x="721" y="4989"/>
                    </a:lnTo>
                    <a:cubicBezTo>
                      <a:pt x="708" y="5061"/>
                      <a:pt x="693" y="5130"/>
                      <a:pt x="674" y="5203"/>
                    </a:cubicBezTo>
                    <a:lnTo>
                      <a:pt x="623" y="5410"/>
                    </a:lnTo>
                    <a:lnTo>
                      <a:pt x="520" y="5832"/>
                    </a:lnTo>
                    <a:lnTo>
                      <a:pt x="265" y="6659"/>
                    </a:lnTo>
                    <a:cubicBezTo>
                      <a:pt x="362" y="6388"/>
                      <a:pt x="457" y="6109"/>
                      <a:pt x="557" y="5841"/>
                    </a:cubicBezTo>
                    <a:lnTo>
                      <a:pt x="671" y="5423"/>
                    </a:lnTo>
                    <a:lnTo>
                      <a:pt x="724" y="5212"/>
                    </a:lnTo>
                    <a:cubicBezTo>
                      <a:pt x="743" y="5143"/>
                      <a:pt x="765" y="5071"/>
                      <a:pt x="774" y="5001"/>
                    </a:cubicBezTo>
                    <a:lnTo>
                      <a:pt x="859" y="4574"/>
                    </a:lnTo>
                    <a:cubicBezTo>
                      <a:pt x="872" y="4501"/>
                      <a:pt x="884" y="4426"/>
                      <a:pt x="897" y="4357"/>
                    </a:cubicBezTo>
                    <a:lnTo>
                      <a:pt x="922" y="4140"/>
                    </a:lnTo>
                    <a:lnTo>
                      <a:pt x="969" y="3709"/>
                    </a:lnTo>
                    <a:lnTo>
                      <a:pt x="982" y="3272"/>
                    </a:lnTo>
                    <a:cubicBezTo>
                      <a:pt x="985" y="2690"/>
                      <a:pt x="913" y="2108"/>
                      <a:pt x="765" y="1545"/>
                    </a:cubicBezTo>
                    <a:lnTo>
                      <a:pt x="702" y="1337"/>
                    </a:lnTo>
                    <a:cubicBezTo>
                      <a:pt x="689" y="1306"/>
                      <a:pt x="683" y="1271"/>
                      <a:pt x="671" y="1233"/>
                    </a:cubicBezTo>
                    <a:lnTo>
                      <a:pt x="630" y="1133"/>
                    </a:lnTo>
                    <a:lnTo>
                      <a:pt x="551" y="928"/>
                    </a:lnTo>
                    <a:cubicBezTo>
                      <a:pt x="526" y="862"/>
                      <a:pt x="491" y="799"/>
                      <a:pt x="460" y="730"/>
                    </a:cubicBezTo>
                    <a:cubicBezTo>
                      <a:pt x="340" y="469"/>
                      <a:pt x="186" y="2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5191850" y="2016625"/>
                <a:ext cx="35175" cy="1626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0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24" y="189"/>
                      <a:pt x="425" y="406"/>
                      <a:pt x="582" y="654"/>
                    </a:cubicBezTo>
                    <a:cubicBezTo>
                      <a:pt x="749" y="893"/>
                      <a:pt x="890" y="1148"/>
                      <a:pt x="1000" y="1419"/>
                    </a:cubicBezTo>
                    <a:cubicBezTo>
                      <a:pt x="1221" y="1963"/>
                      <a:pt x="1334" y="2541"/>
                      <a:pt x="1331" y="3126"/>
                    </a:cubicBezTo>
                    <a:cubicBezTo>
                      <a:pt x="1334" y="3271"/>
                      <a:pt x="1334" y="3416"/>
                      <a:pt x="1318" y="3564"/>
                    </a:cubicBezTo>
                    <a:cubicBezTo>
                      <a:pt x="1302" y="3708"/>
                      <a:pt x="1299" y="3853"/>
                      <a:pt x="1271" y="3998"/>
                    </a:cubicBezTo>
                    <a:lnTo>
                      <a:pt x="1239" y="4215"/>
                    </a:lnTo>
                    <a:lnTo>
                      <a:pt x="1195" y="4432"/>
                    </a:lnTo>
                    <a:cubicBezTo>
                      <a:pt x="1180" y="4501"/>
                      <a:pt x="1164" y="4573"/>
                      <a:pt x="1145" y="4642"/>
                    </a:cubicBezTo>
                    <a:lnTo>
                      <a:pt x="1092" y="4856"/>
                    </a:lnTo>
                    <a:cubicBezTo>
                      <a:pt x="1057" y="4998"/>
                      <a:pt x="1007" y="5136"/>
                      <a:pt x="966" y="5278"/>
                    </a:cubicBezTo>
                    <a:lnTo>
                      <a:pt x="821" y="5693"/>
                    </a:lnTo>
                    <a:lnTo>
                      <a:pt x="658" y="6102"/>
                    </a:lnTo>
                    <a:lnTo>
                      <a:pt x="475" y="6504"/>
                    </a:lnTo>
                    <a:cubicBezTo>
                      <a:pt x="755" y="5985"/>
                      <a:pt x="978" y="5438"/>
                      <a:pt x="1148" y="4872"/>
                    </a:cubicBezTo>
                    <a:cubicBezTo>
                      <a:pt x="1189" y="4730"/>
                      <a:pt x="1230" y="4589"/>
                      <a:pt x="1258" y="4444"/>
                    </a:cubicBezTo>
                    <a:lnTo>
                      <a:pt x="1305" y="4227"/>
                    </a:lnTo>
                    <a:lnTo>
                      <a:pt x="1340" y="4010"/>
                    </a:lnTo>
                    <a:cubicBezTo>
                      <a:pt x="1365" y="3865"/>
                      <a:pt x="1384" y="3718"/>
                      <a:pt x="1390" y="3570"/>
                    </a:cubicBezTo>
                    <a:cubicBezTo>
                      <a:pt x="1400" y="3422"/>
                      <a:pt x="1406" y="3274"/>
                      <a:pt x="1406" y="3126"/>
                    </a:cubicBezTo>
                    <a:cubicBezTo>
                      <a:pt x="1406" y="2532"/>
                      <a:pt x="1290" y="1944"/>
                      <a:pt x="1057" y="1396"/>
                    </a:cubicBezTo>
                    <a:cubicBezTo>
                      <a:pt x="944" y="1126"/>
                      <a:pt x="796" y="865"/>
                      <a:pt x="617" y="629"/>
                    </a:cubicBezTo>
                    <a:cubicBezTo>
                      <a:pt x="525" y="513"/>
                      <a:pt x="434" y="396"/>
                      <a:pt x="330" y="293"/>
                    </a:cubicBezTo>
                    <a:cubicBezTo>
                      <a:pt x="230" y="186"/>
                      <a:pt x="120" y="8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5156850" y="2060575"/>
                <a:ext cx="121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10" extrusionOk="0">
                    <a:moveTo>
                      <a:pt x="485" y="0"/>
                    </a:moveTo>
                    <a:cubicBezTo>
                      <a:pt x="460" y="35"/>
                      <a:pt x="431" y="76"/>
                      <a:pt x="409" y="110"/>
                    </a:cubicBezTo>
                    <a:cubicBezTo>
                      <a:pt x="384" y="145"/>
                      <a:pt x="362" y="179"/>
                      <a:pt x="337" y="220"/>
                    </a:cubicBezTo>
                    <a:cubicBezTo>
                      <a:pt x="303" y="278"/>
                      <a:pt x="265" y="341"/>
                      <a:pt x="228" y="404"/>
                    </a:cubicBezTo>
                    <a:lnTo>
                      <a:pt x="228" y="404"/>
                    </a:lnTo>
                    <a:cubicBezTo>
                      <a:pt x="157" y="289"/>
                      <a:pt x="82" y="176"/>
                      <a:pt x="1" y="66"/>
                    </a:cubicBezTo>
                    <a:lnTo>
                      <a:pt x="1" y="66"/>
                    </a:lnTo>
                    <a:cubicBezTo>
                      <a:pt x="63" y="205"/>
                      <a:pt x="130" y="337"/>
                      <a:pt x="202" y="472"/>
                    </a:cubicBezTo>
                    <a:lnTo>
                      <a:pt x="224" y="510"/>
                    </a:lnTo>
                    <a:lnTo>
                      <a:pt x="249" y="472"/>
                    </a:lnTo>
                    <a:cubicBezTo>
                      <a:pt x="287" y="406"/>
                      <a:pt x="321" y="337"/>
                      <a:pt x="359" y="271"/>
                    </a:cubicBezTo>
                    <a:cubicBezTo>
                      <a:pt x="384" y="220"/>
                      <a:pt x="409" y="173"/>
                      <a:pt x="431" y="123"/>
                    </a:cubicBezTo>
                    <a:cubicBezTo>
                      <a:pt x="447" y="82"/>
                      <a:pt x="469" y="38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5161400" y="2057725"/>
                <a:ext cx="18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586" extrusionOk="0">
                    <a:moveTo>
                      <a:pt x="26" y="1"/>
                    </a:moveTo>
                    <a:cubicBezTo>
                      <a:pt x="1" y="196"/>
                      <a:pt x="7" y="397"/>
                      <a:pt x="48" y="586"/>
                    </a:cubicBezTo>
                    <a:cubicBezTo>
                      <a:pt x="73" y="394"/>
                      <a:pt x="70" y="193"/>
                      <a:pt x="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5204825" y="2012525"/>
                <a:ext cx="1245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2" extrusionOk="0">
                    <a:moveTo>
                      <a:pt x="50" y="0"/>
                    </a:moveTo>
                    <a:cubicBezTo>
                      <a:pt x="25" y="145"/>
                      <a:pt x="6" y="299"/>
                      <a:pt x="0" y="444"/>
                    </a:cubicBezTo>
                    <a:lnTo>
                      <a:pt x="0" y="491"/>
                    </a:lnTo>
                    <a:lnTo>
                      <a:pt x="41" y="472"/>
                    </a:lnTo>
                    <a:cubicBezTo>
                      <a:pt x="120" y="431"/>
                      <a:pt x="198" y="387"/>
                      <a:pt x="271" y="343"/>
                    </a:cubicBezTo>
                    <a:lnTo>
                      <a:pt x="387" y="277"/>
                    </a:lnTo>
                    <a:cubicBezTo>
                      <a:pt x="422" y="255"/>
                      <a:pt x="459" y="230"/>
                      <a:pt x="497" y="208"/>
                    </a:cubicBezTo>
                    <a:lnTo>
                      <a:pt x="497" y="208"/>
                    </a:lnTo>
                    <a:cubicBezTo>
                      <a:pt x="456" y="224"/>
                      <a:pt x="418" y="236"/>
                      <a:pt x="374" y="255"/>
                    </a:cubicBezTo>
                    <a:cubicBezTo>
                      <a:pt x="330" y="274"/>
                      <a:pt x="293" y="290"/>
                      <a:pt x="252" y="309"/>
                    </a:cubicBezTo>
                    <a:lnTo>
                      <a:pt x="58" y="407"/>
                    </a:lnTo>
                    <a:lnTo>
                      <a:pt x="58" y="407"/>
                    </a:lnTo>
                    <a:cubicBezTo>
                      <a:pt x="63" y="272"/>
                      <a:pt x="62" y="134"/>
                      <a:pt x="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5205450" y="2011175"/>
                <a:ext cx="7575" cy="126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505" extrusionOk="0">
                    <a:moveTo>
                      <a:pt x="302" y="1"/>
                    </a:moveTo>
                    <a:lnTo>
                      <a:pt x="302" y="1"/>
                    </a:lnTo>
                    <a:cubicBezTo>
                      <a:pt x="173" y="149"/>
                      <a:pt x="70" y="322"/>
                      <a:pt x="0" y="504"/>
                    </a:cubicBezTo>
                    <a:cubicBezTo>
                      <a:pt x="66" y="432"/>
                      <a:pt x="120" y="353"/>
                      <a:pt x="173" y="265"/>
                    </a:cubicBezTo>
                    <a:cubicBezTo>
                      <a:pt x="224" y="183"/>
                      <a:pt x="268" y="95"/>
                      <a:pt x="3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5194200" y="2046100"/>
                <a:ext cx="123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76" extrusionOk="0">
                    <a:moveTo>
                      <a:pt x="491" y="0"/>
                    </a:moveTo>
                    <a:cubicBezTo>
                      <a:pt x="460" y="32"/>
                      <a:pt x="428" y="67"/>
                      <a:pt x="403" y="98"/>
                    </a:cubicBezTo>
                    <a:cubicBezTo>
                      <a:pt x="375" y="136"/>
                      <a:pt x="347" y="167"/>
                      <a:pt x="318" y="202"/>
                    </a:cubicBezTo>
                    <a:cubicBezTo>
                      <a:pt x="275" y="256"/>
                      <a:pt x="229" y="314"/>
                      <a:pt x="186" y="371"/>
                    </a:cubicBezTo>
                    <a:lnTo>
                      <a:pt x="186" y="371"/>
                    </a:lnTo>
                    <a:cubicBezTo>
                      <a:pt x="131" y="249"/>
                      <a:pt x="68" y="126"/>
                      <a:pt x="1" y="10"/>
                    </a:cubicBezTo>
                    <a:lnTo>
                      <a:pt x="1" y="10"/>
                    </a:lnTo>
                    <a:cubicBezTo>
                      <a:pt x="45" y="155"/>
                      <a:pt x="98" y="296"/>
                      <a:pt x="155" y="438"/>
                    </a:cubicBezTo>
                    <a:lnTo>
                      <a:pt x="174" y="475"/>
                    </a:lnTo>
                    <a:lnTo>
                      <a:pt x="202" y="441"/>
                    </a:lnTo>
                    <a:cubicBezTo>
                      <a:pt x="255" y="372"/>
                      <a:pt x="302" y="296"/>
                      <a:pt x="356" y="224"/>
                    </a:cubicBezTo>
                    <a:cubicBezTo>
                      <a:pt x="378" y="189"/>
                      <a:pt x="403" y="155"/>
                      <a:pt x="425" y="114"/>
                    </a:cubicBezTo>
                    <a:cubicBezTo>
                      <a:pt x="450" y="76"/>
                      <a:pt x="472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5198450" y="2042100"/>
                <a:ext cx="200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6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35" y="94"/>
                      <a:pt x="19" y="192"/>
                      <a:pt x="13" y="289"/>
                    </a:cubicBezTo>
                    <a:cubicBezTo>
                      <a:pt x="0" y="390"/>
                      <a:pt x="0" y="488"/>
                      <a:pt x="13" y="585"/>
                    </a:cubicBezTo>
                    <a:cubicBezTo>
                      <a:pt x="63" y="393"/>
                      <a:pt x="79" y="195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5123050" y="2029200"/>
                <a:ext cx="12200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9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51"/>
                      <a:pt x="44" y="296"/>
                      <a:pt x="76" y="450"/>
                    </a:cubicBezTo>
                    <a:lnTo>
                      <a:pt x="88" y="491"/>
                    </a:lnTo>
                    <a:lnTo>
                      <a:pt x="123" y="459"/>
                    </a:lnTo>
                    <a:lnTo>
                      <a:pt x="305" y="277"/>
                    </a:lnTo>
                    <a:cubicBezTo>
                      <a:pt x="337" y="239"/>
                      <a:pt x="362" y="208"/>
                      <a:pt x="396" y="176"/>
                    </a:cubicBezTo>
                    <a:cubicBezTo>
                      <a:pt x="434" y="145"/>
                      <a:pt x="459" y="113"/>
                      <a:pt x="488" y="79"/>
                    </a:cubicBezTo>
                    <a:lnTo>
                      <a:pt x="488" y="79"/>
                    </a:lnTo>
                    <a:cubicBezTo>
                      <a:pt x="453" y="104"/>
                      <a:pt x="415" y="129"/>
                      <a:pt x="381" y="158"/>
                    </a:cubicBezTo>
                    <a:lnTo>
                      <a:pt x="280" y="239"/>
                    </a:lnTo>
                    <a:cubicBezTo>
                      <a:pt x="227" y="292"/>
                      <a:pt x="172" y="340"/>
                      <a:pt x="119" y="392"/>
                    </a:cubicBezTo>
                    <a:lnTo>
                      <a:pt x="119" y="392"/>
                    </a:lnTo>
                    <a:cubicBezTo>
                      <a:pt x="86" y="259"/>
                      <a:pt x="46" y="128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5125625" y="2025975"/>
                <a:ext cx="38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52" h="567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70" y="176"/>
                      <a:pt x="20" y="368"/>
                      <a:pt x="1" y="566"/>
                    </a:cubicBezTo>
                    <a:cubicBezTo>
                      <a:pt x="86" y="390"/>
                      <a:pt x="136" y="195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5236900" y="2069925"/>
                <a:ext cx="1307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88" extrusionOk="0">
                    <a:moveTo>
                      <a:pt x="104" y="0"/>
                    </a:moveTo>
                    <a:lnTo>
                      <a:pt x="104" y="0"/>
                    </a:lnTo>
                    <a:cubicBezTo>
                      <a:pt x="60" y="148"/>
                      <a:pt x="26" y="299"/>
                      <a:pt x="7" y="450"/>
                    </a:cubicBezTo>
                    <a:lnTo>
                      <a:pt x="0" y="488"/>
                    </a:lnTo>
                    <a:lnTo>
                      <a:pt x="41" y="472"/>
                    </a:lnTo>
                    <a:cubicBezTo>
                      <a:pt x="126" y="441"/>
                      <a:pt x="205" y="409"/>
                      <a:pt x="287" y="372"/>
                    </a:cubicBezTo>
                    <a:cubicBezTo>
                      <a:pt x="324" y="353"/>
                      <a:pt x="365" y="337"/>
                      <a:pt x="403" y="318"/>
                    </a:cubicBezTo>
                    <a:lnTo>
                      <a:pt x="523" y="258"/>
                    </a:lnTo>
                    <a:lnTo>
                      <a:pt x="523" y="258"/>
                    </a:lnTo>
                    <a:cubicBezTo>
                      <a:pt x="478" y="268"/>
                      <a:pt x="441" y="277"/>
                      <a:pt x="397" y="290"/>
                    </a:cubicBezTo>
                    <a:lnTo>
                      <a:pt x="271" y="331"/>
                    </a:lnTo>
                    <a:cubicBezTo>
                      <a:pt x="203" y="352"/>
                      <a:pt x="133" y="377"/>
                      <a:pt x="64" y="403"/>
                    </a:cubicBezTo>
                    <a:lnTo>
                      <a:pt x="64" y="403"/>
                    </a:lnTo>
                    <a:cubicBezTo>
                      <a:pt x="85" y="269"/>
                      <a:pt x="99" y="134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5237600" y="2069375"/>
                <a:ext cx="900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60" h="466" extrusionOk="0">
                    <a:moveTo>
                      <a:pt x="359" y="0"/>
                    </a:moveTo>
                    <a:cubicBezTo>
                      <a:pt x="215" y="133"/>
                      <a:pt x="92" y="293"/>
                      <a:pt x="1" y="466"/>
                    </a:cubicBezTo>
                    <a:cubicBezTo>
                      <a:pt x="76" y="403"/>
                      <a:pt x="145" y="328"/>
                      <a:pt x="202" y="249"/>
                    </a:cubicBezTo>
                    <a:cubicBezTo>
                      <a:pt x="262" y="173"/>
                      <a:pt x="315" y="89"/>
                      <a:pt x="3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5135300" y="2109800"/>
                <a:ext cx="123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513" extrusionOk="0">
                    <a:moveTo>
                      <a:pt x="491" y="0"/>
                    </a:moveTo>
                    <a:cubicBezTo>
                      <a:pt x="466" y="35"/>
                      <a:pt x="441" y="72"/>
                      <a:pt x="419" y="107"/>
                    </a:cubicBezTo>
                    <a:cubicBezTo>
                      <a:pt x="394" y="142"/>
                      <a:pt x="372" y="176"/>
                      <a:pt x="347" y="217"/>
                    </a:cubicBezTo>
                    <a:cubicBezTo>
                      <a:pt x="312" y="281"/>
                      <a:pt x="274" y="342"/>
                      <a:pt x="236" y="407"/>
                    </a:cubicBezTo>
                    <a:lnTo>
                      <a:pt x="236" y="407"/>
                    </a:lnTo>
                    <a:cubicBezTo>
                      <a:pt x="164" y="291"/>
                      <a:pt x="86" y="178"/>
                      <a:pt x="1" y="72"/>
                    </a:cubicBezTo>
                    <a:lnTo>
                      <a:pt x="1" y="72"/>
                    </a:lnTo>
                    <a:cubicBezTo>
                      <a:pt x="61" y="208"/>
                      <a:pt x="133" y="343"/>
                      <a:pt x="215" y="472"/>
                    </a:cubicBezTo>
                    <a:lnTo>
                      <a:pt x="237" y="513"/>
                    </a:lnTo>
                    <a:lnTo>
                      <a:pt x="262" y="472"/>
                    </a:lnTo>
                    <a:cubicBezTo>
                      <a:pt x="300" y="409"/>
                      <a:pt x="334" y="343"/>
                      <a:pt x="366" y="277"/>
                    </a:cubicBezTo>
                    <a:cubicBezTo>
                      <a:pt x="391" y="223"/>
                      <a:pt x="419" y="173"/>
                      <a:pt x="441" y="123"/>
                    </a:cubicBezTo>
                    <a:cubicBezTo>
                      <a:pt x="457" y="82"/>
                      <a:pt x="476" y="41"/>
                      <a:pt x="4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5095525" y="2130550"/>
                <a:ext cx="10725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0" extrusionOk="0">
                    <a:moveTo>
                      <a:pt x="428" y="0"/>
                    </a:moveTo>
                    <a:cubicBezTo>
                      <a:pt x="415" y="35"/>
                      <a:pt x="409" y="79"/>
                      <a:pt x="403" y="117"/>
                    </a:cubicBezTo>
                    <a:cubicBezTo>
                      <a:pt x="390" y="164"/>
                      <a:pt x="378" y="236"/>
                      <a:pt x="368" y="280"/>
                    </a:cubicBezTo>
                    <a:cubicBezTo>
                      <a:pt x="358" y="344"/>
                      <a:pt x="348" y="407"/>
                      <a:pt x="339" y="472"/>
                    </a:cubicBezTo>
                    <a:lnTo>
                      <a:pt x="339" y="472"/>
                    </a:lnTo>
                    <a:cubicBezTo>
                      <a:pt x="229" y="392"/>
                      <a:pt x="116" y="319"/>
                      <a:pt x="0" y="249"/>
                    </a:cubicBezTo>
                    <a:lnTo>
                      <a:pt x="0" y="249"/>
                    </a:lnTo>
                    <a:cubicBezTo>
                      <a:pt x="110" y="350"/>
                      <a:pt x="224" y="447"/>
                      <a:pt x="349" y="541"/>
                    </a:cubicBezTo>
                    <a:lnTo>
                      <a:pt x="387" y="570"/>
                    </a:lnTo>
                    <a:lnTo>
                      <a:pt x="393" y="523"/>
                    </a:lnTo>
                    <a:cubicBezTo>
                      <a:pt x="406" y="434"/>
                      <a:pt x="412" y="353"/>
                      <a:pt x="422" y="261"/>
                    </a:cubicBezTo>
                    <a:cubicBezTo>
                      <a:pt x="428" y="224"/>
                      <a:pt x="428" y="177"/>
                      <a:pt x="428" y="133"/>
                    </a:cubicBez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5099050" y="2130150"/>
                <a:ext cx="61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98"/>
                      <a:pt x="57" y="193"/>
                      <a:pt x="98" y="284"/>
                    </a:cubicBezTo>
                    <a:cubicBezTo>
                      <a:pt x="139" y="375"/>
                      <a:pt x="186" y="460"/>
                      <a:pt x="246" y="539"/>
                    </a:cubicBezTo>
                    <a:cubicBezTo>
                      <a:pt x="199" y="347"/>
                      <a:pt x="114" y="16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5086475" y="2029275"/>
                <a:ext cx="107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429" h="573" extrusionOk="0">
                    <a:moveTo>
                      <a:pt x="372" y="0"/>
                    </a:moveTo>
                    <a:cubicBezTo>
                      <a:pt x="365" y="44"/>
                      <a:pt x="365" y="95"/>
                      <a:pt x="340" y="136"/>
                    </a:cubicBezTo>
                    <a:lnTo>
                      <a:pt x="340" y="265"/>
                    </a:lnTo>
                    <a:cubicBezTo>
                      <a:pt x="361" y="339"/>
                      <a:pt x="369" y="406"/>
                      <a:pt x="374" y="478"/>
                    </a:cubicBezTo>
                    <a:lnTo>
                      <a:pt x="374" y="478"/>
                    </a:lnTo>
                    <a:cubicBezTo>
                      <a:pt x="253" y="418"/>
                      <a:pt x="127" y="366"/>
                      <a:pt x="1" y="321"/>
                    </a:cubicBezTo>
                    <a:lnTo>
                      <a:pt x="1" y="321"/>
                    </a:lnTo>
                    <a:cubicBezTo>
                      <a:pt x="126" y="403"/>
                      <a:pt x="255" y="478"/>
                      <a:pt x="394" y="551"/>
                    </a:cubicBezTo>
                    <a:lnTo>
                      <a:pt x="428" y="573"/>
                    </a:lnTo>
                    <a:lnTo>
                      <a:pt x="428" y="526"/>
                    </a:lnTo>
                    <a:cubicBezTo>
                      <a:pt x="425" y="434"/>
                      <a:pt x="422" y="353"/>
                      <a:pt x="409" y="261"/>
                    </a:cubicBezTo>
                    <a:cubicBezTo>
                      <a:pt x="406" y="221"/>
                      <a:pt x="403" y="170"/>
                      <a:pt x="394" y="132"/>
                    </a:cubicBezTo>
                    <a:cubicBezTo>
                      <a:pt x="387" y="92"/>
                      <a:pt x="378" y="44"/>
                      <a:pt x="3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5088050" y="2030300"/>
                <a:ext cx="86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344" h="47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" y="91"/>
                      <a:pt x="92" y="173"/>
                      <a:pt x="151" y="255"/>
                    </a:cubicBezTo>
                    <a:cubicBezTo>
                      <a:pt x="208" y="337"/>
                      <a:pt x="271" y="412"/>
                      <a:pt x="343" y="478"/>
                    </a:cubicBezTo>
                    <a:cubicBezTo>
                      <a:pt x="299" y="390"/>
                      <a:pt x="252" y="302"/>
                      <a:pt x="192" y="224"/>
                    </a:cubicBezTo>
                    <a:cubicBezTo>
                      <a:pt x="133" y="142"/>
                      <a:pt x="73" y="66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5220075" y="2108450"/>
                <a:ext cx="1227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79" extrusionOk="0">
                    <a:moveTo>
                      <a:pt x="491" y="1"/>
                    </a:moveTo>
                    <a:cubicBezTo>
                      <a:pt x="456" y="32"/>
                      <a:pt x="428" y="67"/>
                      <a:pt x="400" y="98"/>
                    </a:cubicBezTo>
                    <a:cubicBezTo>
                      <a:pt x="371" y="130"/>
                      <a:pt x="346" y="164"/>
                      <a:pt x="318" y="199"/>
                    </a:cubicBezTo>
                    <a:lnTo>
                      <a:pt x="193" y="373"/>
                    </a:lnTo>
                    <a:lnTo>
                      <a:pt x="193" y="373"/>
                    </a:lnTo>
                    <a:cubicBezTo>
                      <a:pt x="135" y="249"/>
                      <a:pt x="71" y="129"/>
                      <a:pt x="0" y="10"/>
                    </a:cubicBezTo>
                    <a:lnTo>
                      <a:pt x="0" y="10"/>
                    </a:lnTo>
                    <a:cubicBezTo>
                      <a:pt x="48" y="158"/>
                      <a:pt x="104" y="299"/>
                      <a:pt x="164" y="441"/>
                    </a:cubicBezTo>
                    <a:lnTo>
                      <a:pt x="183" y="479"/>
                    </a:lnTo>
                    <a:lnTo>
                      <a:pt x="211" y="444"/>
                    </a:lnTo>
                    <a:cubicBezTo>
                      <a:pt x="261" y="372"/>
                      <a:pt x="309" y="303"/>
                      <a:pt x="356" y="227"/>
                    </a:cubicBezTo>
                    <a:cubicBezTo>
                      <a:pt x="384" y="189"/>
                      <a:pt x="409" y="152"/>
                      <a:pt x="428" y="114"/>
                    </a:cubicBezTo>
                    <a:cubicBezTo>
                      <a:pt x="447" y="79"/>
                      <a:pt x="472" y="38"/>
                      <a:pt x="4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5088275" y="2159175"/>
                <a:ext cx="145750" cy="20150"/>
              </a:xfrm>
              <a:custGeom>
                <a:avLst/>
                <a:gdLst/>
                <a:ahLst/>
                <a:cxnLst/>
                <a:rect l="l" t="t" r="r" b="b"/>
                <a:pathLst>
                  <a:path w="5830" h="806" extrusionOk="0">
                    <a:moveTo>
                      <a:pt x="1" y="0"/>
                    </a:moveTo>
                    <a:lnTo>
                      <a:pt x="1" y="805"/>
                    </a:lnTo>
                    <a:lnTo>
                      <a:pt x="5829" y="805"/>
                    </a:lnTo>
                    <a:lnTo>
                      <a:pt x="5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" name="Google Shape;152;p5"/>
          <p:cNvGrpSpPr/>
          <p:nvPr/>
        </p:nvGrpSpPr>
        <p:grpSpPr>
          <a:xfrm>
            <a:off x="8199067" y="3364579"/>
            <a:ext cx="1365469" cy="935075"/>
            <a:chOff x="4354825" y="2560575"/>
            <a:chExt cx="284900" cy="195100"/>
          </a:xfrm>
        </p:grpSpPr>
        <p:sp>
          <p:nvSpPr>
            <p:cNvPr id="153" name="Google Shape;153;p5"/>
            <p:cNvSpPr/>
            <p:nvPr/>
          </p:nvSpPr>
          <p:spPr>
            <a:xfrm>
              <a:off x="4354825" y="2560575"/>
              <a:ext cx="284900" cy="195100"/>
            </a:xfrm>
            <a:custGeom>
              <a:avLst/>
              <a:gdLst/>
              <a:ahLst/>
              <a:cxnLst/>
              <a:rect l="l" t="t" r="r" b="b"/>
              <a:pathLst>
                <a:path w="11396" h="7804" extrusionOk="0">
                  <a:moveTo>
                    <a:pt x="11304" y="89"/>
                  </a:moveTo>
                  <a:lnTo>
                    <a:pt x="11304" y="7713"/>
                  </a:lnTo>
                  <a:lnTo>
                    <a:pt x="91" y="7713"/>
                  </a:lnTo>
                  <a:lnTo>
                    <a:pt x="91" y="89"/>
                  </a:lnTo>
                  <a:close/>
                  <a:moveTo>
                    <a:pt x="0" y="1"/>
                  </a:moveTo>
                  <a:lnTo>
                    <a:pt x="0" y="7804"/>
                  </a:lnTo>
                  <a:lnTo>
                    <a:pt x="11395" y="7804"/>
                  </a:lnTo>
                  <a:lnTo>
                    <a:pt x="1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4366850" y="256852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98" y="447"/>
                    <a:pt x="224" y="447"/>
                  </a:cubicBezTo>
                  <a:cubicBezTo>
                    <a:pt x="350" y="447"/>
                    <a:pt x="450" y="349"/>
                    <a:pt x="450" y="224"/>
                  </a:cubicBezTo>
                  <a:cubicBezTo>
                    <a:pt x="450" y="101"/>
                    <a:pt x="350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4389800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30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46"/>
                    <a:pt x="105" y="447"/>
                    <a:pt x="230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6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4412925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27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6"/>
                    <a:pt x="101" y="447"/>
                    <a:pt x="227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4357100" y="2585200"/>
              <a:ext cx="282625" cy="2300"/>
            </a:xfrm>
            <a:custGeom>
              <a:avLst/>
              <a:gdLst/>
              <a:ahLst/>
              <a:cxnLst/>
              <a:rect l="l" t="t" r="r" b="b"/>
              <a:pathLst>
                <a:path w="11305" h="92" extrusionOk="0">
                  <a:moveTo>
                    <a:pt x="0" y="0"/>
                  </a:moveTo>
                  <a:lnTo>
                    <a:pt x="0" y="91"/>
                  </a:lnTo>
                  <a:lnTo>
                    <a:pt x="11304" y="91"/>
                  </a:lnTo>
                  <a:lnTo>
                    <a:pt x="1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158;p5"/>
          <p:cNvGrpSpPr/>
          <p:nvPr/>
        </p:nvGrpSpPr>
        <p:grpSpPr>
          <a:xfrm>
            <a:off x="77818" y="1333380"/>
            <a:ext cx="572425" cy="572716"/>
            <a:chOff x="4205500" y="2990700"/>
            <a:chExt cx="443499" cy="443725"/>
          </a:xfrm>
        </p:grpSpPr>
        <p:sp>
          <p:nvSpPr>
            <p:cNvPr id="159" name="Google Shape;159;p5"/>
            <p:cNvSpPr/>
            <p:nvPr/>
          </p:nvSpPr>
          <p:spPr>
            <a:xfrm>
              <a:off x="4246413" y="3406821"/>
              <a:ext cx="361746" cy="7072"/>
            </a:xfrm>
            <a:custGeom>
              <a:avLst/>
              <a:gdLst/>
              <a:ahLst/>
              <a:cxnLst/>
              <a:rect l="l" t="t" r="r" b="b"/>
              <a:pathLst>
                <a:path w="4757" h="93" extrusionOk="0">
                  <a:moveTo>
                    <a:pt x="0" y="1"/>
                  </a:moveTo>
                  <a:lnTo>
                    <a:pt x="0" y="92"/>
                  </a:lnTo>
                  <a:lnTo>
                    <a:pt x="180" y="92"/>
                  </a:lnTo>
                  <a:lnTo>
                    <a:pt x="180" y="1"/>
                  </a:lnTo>
                  <a:close/>
                  <a:moveTo>
                    <a:pt x="271" y="1"/>
                  </a:moveTo>
                  <a:lnTo>
                    <a:pt x="271" y="92"/>
                  </a:lnTo>
                  <a:lnTo>
                    <a:pt x="453" y="92"/>
                  </a:lnTo>
                  <a:lnTo>
                    <a:pt x="453" y="1"/>
                  </a:lnTo>
                  <a:close/>
                  <a:moveTo>
                    <a:pt x="538" y="1"/>
                  </a:moveTo>
                  <a:lnTo>
                    <a:pt x="538" y="92"/>
                  </a:lnTo>
                  <a:lnTo>
                    <a:pt x="721" y="92"/>
                  </a:lnTo>
                  <a:lnTo>
                    <a:pt x="721" y="1"/>
                  </a:lnTo>
                  <a:close/>
                  <a:moveTo>
                    <a:pt x="897" y="1"/>
                  </a:moveTo>
                  <a:lnTo>
                    <a:pt x="897" y="92"/>
                  </a:lnTo>
                  <a:lnTo>
                    <a:pt x="1076" y="92"/>
                  </a:lnTo>
                  <a:lnTo>
                    <a:pt x="1076" y="1"/>
                  </a:lnTo>
                  <a:close/>
                  <a:moveTo>
                    <a:pt x="1167" y="1"/>
                  </a:moveTo>
                  <a:lnTo>
                    <a:pt x="1167" y="92"/>
                  </a:lnTo>
                  <a:lnTo>
                    <a:pt x="1350" y="92"/>
                  </a:lnTo>
                  <a:lnTo>
                    <a:pt x="1350" y="1"/>
                  </a:lnTo>
                  <a:close/>
                  <a:moveTo>
                    <a:pt x="1435" y="1"/>
                  </a:moveTo>
                  <a:lnTo>
                    <a:pt x="1435" y="92"/>
                  </a:lnTo>
                  <a:lnTo>
                    <a:pt x="1617" y="92"/>
                  </a:lnTo>
                  <a:lnTo>
                    <a:pt x="1617" y="1"/>
                  </a:lnTo>
                  <a:close/>
                  <a:moveTo>
                    <a:pt x="1705" y="1"/>
                  </a:moveTo>
                  <a:lnTo>
                    <a:pt x="1705" y="92"/>
                  </a:lnTo>
                  <a:lnTo>
                    <a:pt x="1888" y="92"/>
                  </a:lnTo>
                  <a:lnTo>
                    <a:pt x="1888" y="1"/>
                  </a:lnTo>
                  <a:close/>
                  <a:moveTo>
                    <a:pt x="1972" y="1"/>
                  </a:moveTo>
                  <a:lnTo>
                    <a:pt x="1972" y="92"/>
                  </a:lnTo>
                  <a:lnTo>
                    <a:pt x="2155" y="92"/>
                  </a:lnTo>
                  <a:lnTo>
                    <a:pt x="2155" y="1"/>
                  </a:lnTo>
                  <a:close/>
                  <a:moveTo>
                    <a:pt x="2334" y="1"/>
                  </a:moveTo>
                  <a:lnTo>
                    <a:pt x="2334" y="92"/>
                  </a:lnTo>
                  <a:lnTo>
                    <a:pt x="2517" y="92"/>
                  </a:lnTo>
                  <a:lnTo>
                    <a:pt x="2517" y="1"/>
                  </a:lnTo>
                  <a:close/>
                  <a:moveTo>
                    <a:pt x="2602" y="1"/>
                  </a:moveTo>
                  <a:lnTo>
                    <a:pt x="2602" y="92"/>
                  </a:lnTo>
                  <a:lnTo>
                    <a:pt x="2784" y="92"/>
                  </a:lnTo>
                  <a:lnTo>
                    <a:pt x="2784" y="1"/>
                  </a:lnTo>
                  <a:close/>
                  <a:moveTo>
                    <a:pt x="2869" y="1"/>
                  </a:moveTo>
                  <a:lnTo>
                    <a:pt x="2869" y="92"/>
                  </a:lnTo>
                  <a:lnTo>
                    <a:pt x="3051" y="92"/>
                  </a:lnTo>
                  <a:lnTo>
                    <a:pt x="3051" y="1"/>
                  </a:lnTo>
                  <a:close/>
                  <a:moveTo>
                    <a:pt x="3139" y="1"/>
                  </a:moveTo>
                  <a:lnTo>
                    <a:pt x="3139" y="92"/>
                  </a:lnTo>
                  <a:lnTo>
                    <a:pt x="3322" y="92"/>
                  </a:lnTo>
                  <a:lnTo>
                    <a:pt x="3322" y="1"/>
                  </a:lnTo>
                  <a:close/>
                  <a:moveTo>
                    <a:pt x="3407" y="1"/>
                  </a:moveTo>
                  <a:lnTo>
                    <a:pt x="3407" y="92"/>
                  </a:lnTo>
                  <a:lnTo>
                    <a:pt x="3589" y="92"/>
                  </a:lnTo>
                  <a:lnTo>
                    <a:pt x="3589" y="1"/>
                  </a:lnTo>
                  <a:close/>
                  <a:moveTo>
                    <a:pt x="3768" y="1"/>
                  </a:moveTo>
                  <a:lnTo>
                    <a:pt x="3768" y="92"/>
                  </a:lnTo>
                  <a:lnTo>
                    <a:pt x="3951" y="92"/>
                  </a:lnTo>
                  <a:lnTo>
                    <a:pt x="3951" y="1"/>
                  </a:lnTo>
                  <a:close/>
                  <a:moveTo>
                    <a:pt x="4036" y="1"/>
                  </a:moveTo>
                  <a:lnTo>
                    <a:pt x="4036" y="92"/>
                  </a:lnTo>
                  <a:lnTo>
                    <a:pt x="4218" y="92"/>
                  </a:lnTo>
                  <a:lnTo>
                    <a:pt x="4218" y="1"/>
                  </a:lnTo>
                  <a:close/>
                  <a:moveTo>
                    <a:pt x="4306" y="1"/>
                  </a:moveTo>
                  <a:lnTo>
                    <a:pt x="4306" y="92"/>
                  </a:lnTo>
                  <a:lnTo>
                    <a:pt x="4486" y="92"/>
                  </a:lnTo>
                  <a:lnTo>
                    <a:pt x="4486" y="1"/>
                  </a:lnTo>
                  <a:close/>
                  <a:moveTo>
                    <a:pt x="4577" y="1"/>
                  </a:moveTo>
                  <a:lnTo>
                    <a:pt x="4577" y="92"/>
                  </a:lnTo>
                  <a:lnTo>
                    <a:pt x="4756" y="92"/>
                  </a:lnTo>
                  <a:lnTo>
                    <a:pt x="47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4226108" y="3031612"/>
              <a:ext cx="6996" cy="361442"/>
            </a:xfrm>
            <a:custGeom>
              <a:avLst/>
              <a:gdLst/>
              <a:ahLst/>
              <a:cxnLst/>
              <a:rect l="l" t="t" r="r" b="b"/>
              <a:pathLst>
                <a:path w="92" h="4753" extrusionOk="0">
                  <a:moveTo>
                    <a:pt x="0" y="0"/>
                  </a:moveTo>
                  <a:lnTo>
                    <a:pt x="0" y="182"/>
                  </a:lnTo>
                  <a:lnTo>
                    <a:pt x="91" y="182"/>
                  </a:lnTo>
                  <a:lnTo>
                    <a:pt x="91" y="0"/>
                  </a:lnTo>
                  <a:close/>
                  <a:moveTo>
                    <a:pt x="0" y="267"/>
                  </a:moveTo>
                  <a:lnTo>
                    <a:pt x="0" y="450"/>
                  </a:lnTo>
                  <a:lnTo>
                    <a:pt x="91" y="450"/>
                  </a:lnTo>
                  <a:lnTo>
                    <a:pt x="91" y="267"/>
                  </a:lnTo>
                  <a:close/>
                  <a:moveTo>
                    <a:pt x="0" y="538"/>
                  </a:moveTo>
                  <a:lnTo>
                    <a:pt x="0" y="720"/>
                  </a:lnTo>
                  <a:lnTo>
                    <a:pt x="91" y="720"/>
                  </a:lnTo>
                  <a:lnTo>
                    <a:pt x="91" y="538"/>
                  </a:lnTo>
                  <a:close/>
                  <a:moveTo>
                    <a:pt x="0" y="805"/>
                  </a:moveTo>
                  <a:lnTo>
                    <a:pt x="0" y="988"/>
                  </a:lnTo>
                  <a:lnTo>
                    <a:pt x="91" y="988"/>
                  </a:lnTo>
                  <a:lnTo>
                    <a:pt x="91" y="805"/>
                  </a:lnTo>
                  <a:close/>
                  <a:moveTo>
                    <a:pt x="0" y="1164"/>
                  </a:moveTo>
                  <a:lnTo>
                    <a:pt x="0" y="1346"/>
                  </a:lnTo>
                  <a:lnTo>
                    <a:pt x="91" y="1346"/>
                  </a:lnTo>
                  <a:lnTo>
                    <a:pt x="91" y="1164"/>
                  </a:lnTo>
                  <a:close/>
                  <a:moveTo>
                    <a:pt x="0" y="1434"/>
                  </a:moveTo>
                  <a:lnTo>
                    <a:pt x="0" y="1617"/>
                  </a:lnTo>
                  <a:lnTo>
                    <a:pt x="91" y="1617"/>
                  </a:lnTo>
                  <a:lnTo>
                    <a:pt x="91" y="1434"/>
                  </a:lnTo>
                  <a:close/>
                  <a:moveTo>
                    <a:pt x="0" y="1702"/>
                  </a:moveTo>
                  <a:lnTo>
                    <a:pt x="0" y="1884"/>
                  </a:lnTo>
                  <a:lnTo>
                    <a:pt x="91" y="1884"/>
                  </a:lnTo>
                  <a:lnTo>
                    <a:pt x="91" y="1702"/>
                  </a:lnTo>
                  <a:close/>
                  <a:moveTo>
                    <a:pt x="0" y="1975"/>
                  </a:moveTo>
                  <a:lnTo>
                    <a:pt x="0" y="2154"/>
                  </a:lnTo>
                  <a:lnTo>
                    <a:pt x="91" y="2154"/>
                  </a:lnTo>
                  <a:lnTo>
                    <a:pt x="91" y="1975"/>
                  </a:lnTo>
                  <a:close/>
                  <a:moveTo>
                    <a:pt x="0" y="2243"/>
                  </a:moveTo>
                  <a:lnTo>
                    <a:pt x="0" y="2422"/>
                  </a:lnTo>
                  <a:lnTo>
                    <a:pt x="91" y="2422"/>
                  </a:lnTo>
                  <a:lnTo>
                    <a:pt x="91" y="2243"/>
                  </a:lnTo>
                  <a:close/>
                  <a:moveTo>
                    <a:pt x="0" y="2598"/>
                  </a:moveTo>
                  <a:lnTo>
                    <a:pt x="0" y="2780"/>
                  </a:lnTo>
                  <a:lnTo>
                    <a:pt x="91" y="2780"/>
                  </a:lnTo>
                  <a:lnTo>
                    <a:pt x="91" y="2598"/>
                  </a:lnTo>
                  <a:close/>
                  <a:moveTo>
                    <a:pt x="0" y="2872"/>
                  </a:moveTo>
                  <a:lnTo>
                    <a:pt x="0" y="3051"/>
                  </a:lnTo>
                  <a:lnTo>
                    <a:pt x="91" y="3051"/>
                  </a:lnTo>
                  <a:lnTo>
                    <a:pt x="91" y="2872"/>
                  </a:lnTo>
                  <a:close/>
                  <a:moveTo>
                    <a:pt x="0" y="3139"/>
                  </a:moveTo>
                  <a:lnTo>
                    <a:pt x="0" y="3318"/>
                  </a:lnTo>
                  <a:lnTo>
                    <a:pt x="91" y="3318"/>
                  </a:lnTo>
                  <a:lnTo>
                    <a:pt x="91" y="3139"/>
                  </a:lnTo>
                  <a:close/>
                  <a:moveTo>
                    <a:pt x="0" y="3409"/>
                  </a:moveTo>
                  <a:lnTo>
                    <a:pt x="0" y="3589"/>
                  </a:lnTo>
                  <a:lnTo>
                    <a:pt x="91" y="3589"/>
                  </a:lnTo>
                  <a:lnTo>
                    <a:pt x="91" y="3409"/>
                  </a:lnTo>
                  <a:close/>
                  <a:moveTo>
                    <a:pt x="0" y="3677"/>
                  </a:moveTo>
                  <a:lnTo>
                    <a:pt x="0" y="3856"/>
                  </a:lnTo>
                  <a:lnTo>
                    <a:pt x="91" y="3856"/>
                  </a:lnTo>
                  <a:lnTo>
                    <a:pt x="91" y="3677"/>
                  </a:lnTo>
                  <a:close/>
                  <a:moveTo>
                    <a:pt x="0" y="4035"/>
                  </a:moveTo>
                  <a:lnTo>
                    <a:pt x="0" y="4215"/>
                  </a:lnTo>
                  <a:lnTo>
                    <a:pt x="91" y="4215"/>
                  </a:lnTo>
                  <a:lnTo>
                    <a:pt x="91" y="4035"/>
                  </a:lnTo>
                  <a:close/>
                  <a:moveTo>
                    <a:pt x="0" y="4306"/>
                  </a:moveTo>
                  <a:lnTo>
                    <a:pt x="0" y="4485"/>
                  </a:lnTo>
                  <a:lnTo>
                    <a:pt x="91" y="4485"/>
                  </a:lnTo>
                  <a:lnTo>
                    <a:pt x="91" y="4306"/>
                  </a:lnTo>
                  <a:close/>
                  <a:moveTo>
                    <a:pt x="0" y="4573"/>
                  </a:moveTo>
                  <a:lnTo>
                    <a:pt x="0" y="4752"/>
                  </a:lnTo>
                  <a:lnTo>
                    <a:pt x="91" y="4752"/>
                  </a:lnTo>
                  <a:lnTo>
                    <a:pt x="91" y="45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4246413" y="3011004"/>
              <a:ext cx="361746" cy="6996"/>
            </a:xfrm>
            <a:custGeom>
              <a:avLst/>
              <a:gdLst/>
              <a:ahLst/>
              <a:cxnLst/>
              <a:rect l="l" t="t" r="r" b="b"/>
              <a:pathLst>
                <a:path w="4757" h="92" extrusionOk="0">
                  <a:moveTo>
                    <a:pt x="0" y="1"/>
                  </a:moveTo>
                  <a:lnTo>
                    <a:pt x="0" y="92"/>
                  </a:lnTo>
                  <a:lnTo>
                    <a:pt x="180" y="92"/>
                  </a:lnTo>
                  <a:lnTo>
                    <a:pt x="180" y="1"/>
                  </a:lnTo>
                  <a:close/>
                  <a:moveTo>
                    <a:pt x="271" y="1"/>
                  </a:moveTo>
                  <a:lnTo>
                    <a:pt x="271" y="92"/>
                  </a:lnTo>
                  <a:lnTo>
                    <a:pt x="453" y="92"/>
                  </a:lnTo>
                  <a:lnTo>
                    <a:pt x="453" y="1"/>
                  </a:lnTo>
                  <a:close/>
                  <a:moveTo>
                    <a:pt x="538" y="1"/>
                  </a:moveTo>
                  <a:lnTo>
                    <a:pt x="538" y="92"/>
                  </a:lnTo>
                  <a:lnTo>
                    <a:pt x="721" y="92"/>
                  </a:lnTo>
                  <a:lnTo>
                    <a:pt x="721" y="1"/>
                  </a:lnTo>
                  <a:close/>
                  <a:moveTo>
                    <a:pt x="897" y="1"/>
                  </a:moveTo>
                  <a:lnTo>
                    <a:pt x="897" y="92"/>
                  </a:lnTo>
                  <a:lnTo>
                    <a:pt x="1076" y="92"/>
                  </a:lnTo>
                  <a:lnTo>
                    <a:pt x="1076" y="1"/>
                  </a:lnTo>
                  <a:close/>
                  <a:moveTo>
                    <a:pt x="1167" y="1"/>
                  </a:moveTo>
                  <a:lnTo>
                    <a:pt x="1167" y="92"/>
                  </a:lnTo>
                  <a:lnTo>
                    <a:pt x="1350" y="92"/>
                  </a:lnTo>
                  <a:lnTo>
                    <a:pt x="1350" y="1"/>
                  </a:lnTo>
                  <a:close/>
                  <a:moveTo>
                    <a:pt x="1435" y="1"/>
                  </a:moveTo>
                  <a:lnTo>
                    <a:pt x="1435" y="92"/>
                  </a:lnTo>
                  <a:lnTo>
                    <a:pt x="1617" y="92"/>
                  </a:lnTo>
                  <a:lnTo>
                    <a:pt x="1617" y="1"/>
                  </a:lnTo>
                  <a:close/>
                  <a:moveTo>
                    <a:pt x="1705" y="1"/>
                  </a:moveTo>
                  <a:lnTo>
                    <a:pt x="1705" y="92"/>
                  </a:lnTo>
                  <a:lnTo>
                    <a:pt x="1888" y="92"/>
                  </a:lnTo>
                  <a:lnTo>
                    <a:pt x="1888" y="1"/>
                  </a:lnTo>
                  <a:close/>
                  <a:moveTo>
                    <a:pt x="1972" y="1"/>
                  </a:moveTo>
                  <a:lnTo>
                    <a:pt x="1972" y="92"/>
                  </a:lnTo>
                  <a:lnTo>
                    <a:pt x="2155" y="92"/>
                  </a:lnTo>
                  <a:lnTo>
                    <a:pt x="2155" y="1"/>
                  </a:lnTo>
                  <a:close/>
                  <a:moveTo>
                    <a:pt x="2334" y="1"/>
                  </a:moveTo>
                  <a:lnTo>
                    <a:pt x="2334" y="92"/>
                  </a:lnTo>
                  <a:lnTo>
                    <a:pt x="2517" y="92"/>
                  </a:lnTo>
                  <a:lnTo>
                    <a:pt x="2517" y="1"/>
                  </a:lnTo>
                  <a:close/>
                  <a:moveTo>
                    <a:pt x="2602" y="1"/>
                  </a:moveTo>
                  <a:lnTo>
                    <a:pt x="2602" y="92"/>
                  </a:lnTo>
                  <a:lnTo>
                    <a:pt x="2784" y="92"/>
                  </a:lnTo>
                  <a:lnTo>
                    <a:pt x="2784" y="1"/>
                  </a:lnTo>
                  <a:close/>
                  <a:moveTo>
                    <a:pt x="2869" y="1"/>
                  </a:moveTo>
                  <a:lnTo>
                    <a:pt x="2869" y="92"/>
                  </a:lnTo>
                  <a:lnTo>
                    <a:pt x="3051" y="92"/>
                  </a:lnTo>
                  <a:lnTo>
                    <a:pt x="3051" y="1"/>
                  </a:lnTo>
                  <a:close/>
                  <a:moveTo>
                    <a:pt x="3139" y="1"/>
                  </a:moveTo>
                  <a:lnTo>
                    <a:pt x="3139" y="92"/>
                  </a:lnTo>
                  <a:lnTo>
                    <a:pt x="3322" y="92"/>
                  </a:lnTo>
                  <a:lnTo>
                    <a:pt x="3322" y="1"/>
                  </a:lnTo>
                  <a:close/>
                  <a:moveTo>
                    <a:pt x="3407" y="1"/>
                  </a:moveTo>
                  <a:lnTo>
                    <a:pt x="3407" y="92"/>
                  </a:lnTo>
                  <a:lnTo>
                    <a:pt x="3589" y="92"/>
                  </a:lnTo>
                  <a:lnTo>
                    <a:pt x="3589" y="1"/>
                  </a:lnTo>
                  <a:close/>
                  <a:moveTo>
                    <a:pt x="3768" y="1"/>
                  </a:moveTo>
                  <a:lnTo>
                    <a:pt x="3768" y="92"/>
                  </a:lnTo>
                  <a:lnTo>
                    <a:pt x="3951" y="92"/>
                  </a:lnTo>
                  <a:lnTo>
                    <a:pt x="3951" y="1"/>
                  </a:lnTo>
                  <a:close/>
                  <a:moveTo>
                    <a:pt x="4036" y="1"/>
                  </a:moveTo>
                  <a:lnTo>
                    <a:pt x="4036" y="92"/>
                  </a:lnTo>
                  <a:lnTo>
                    <a:pt x="4218" y="92"/>
                  </a:lnTo>
                  <a:lnTo>
                    <a:pt x="4218" y="1"/>
                  </a:lnTo>
                  <a:close/>
                  <a:moveTo>
                    <a:pt x="4306" y="1"/>
                  </a:moveTo>
                  <a:lnTo>
                    <a:pt x="4306" y="92"/>
                  </a:lnTo>
                  <a:lnTo>
                    <a:pt x="4486" y="92"/>
                  </a:lnTo>
                  <a:lnTo>
                    <a:pt x="4486" y="1"/>
                  </a:lnTo>
                  <a:close/>
                  <a:moveTo>
                    <a:pt x="4577" y="1"/>
                  </a:moveTo>
                  <a:lnTo>
                    <a:pt x="4577" y="92"/>
                  </a:lnTo>
                  <a:lnTo>
                    <a:pt x="4756" y="92"/>
                  </a:lnTo>
                  <a:lnTo>
                    <a:pt x="47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4621700" y="3031612"/>
              <a:ext cx="6768" cy="361442"/>
            </a:xfrm>
            <a:custGeom>
              <a:avLst/>
              <a:gdLst/>
              <a:ahLst/>
              <a:cxnLst/>
              <a:rect l="l" t="t" r="r" b="b"/>
              <a:pathLst>
                <a:path w="89" h="4753" extrusionOk="0">
                  <a:moveTo>
                    <a:pt x="0" y="0"/>
                  </a:moveTo>
                  <a:lnTo>
                    <a:pt x="0" y="182"/>
                  </a:lnTo>
                  <a:lnTo>
                    <a:pt x="88" y="182"/>
                  </a:lnTo>
                  <a:lnTo>
                    <a:pt x="88" y="0"/>
                  </a:lnTo>
                  <a:close/>
                  <a:moveTo>
                    <a:pt x="0" y="267"/>
                  </a:moveTo>
                  <a:lnTo>
                    <a:pt x="0" y="450"/>
                  </a:lnTo>
                  <a:lnTo>
                    <a:pt x="88" y="450"/>
                  </a:lnTo>
                  <a:lnTo>
                    <a:pt x="88" y="267"/>
                  </a:lnTo>
                  <a:close/>
                  <a:moveTo>
                    <a:pt x="0" y="538"/>
                  </a:moveTo>
                  <a:lnTo>
                    <a:pt x="0" y="720"/>
                  </a:lnTo>
                  <a:lnTo>
                    <a:pt x="88" y="720"/>
                  </a:lnTo>
                  <a:lnTo>
                    <a:pt x="88" y="538"/>
                  </a:lnTo>
                  <a:close/>
                  <a:moveTo>
                    <a:pt x="0" y="805"/>
                  </a:moveTo>
                  <a:lnTo>
                    <a:pt x="0" y="988"/>
                  </a:lnTo>
                  <a:lnTo>
                    <a:pt x="88" y="988"/>
                  </a:lnTo>
                  <a:lnTo>
                    <a:pt x="88" y="805"/>
                  </a:lnTo>
                  <a:close/>
                  <a:moveTo>
                    <a:pt x="0" y="1164"/>
                  </a:moveTo>
                  <a:lnTo>
                    <a:pt x="0" y="1346"/>
                  </a:lnTo>
                  <a:lnTo>
                    <a:pt x="88" y="1346"/>
                  </a:lnTo>
                  <a:lnTo>
                    <a:pt x="88" y="1164"/>
                  </a:lnTo>
                  <a:close/>
                  <a:moveTo>
                    <a:pt x="0" y="1434"/>
                  </a:moveTo>
                  <a:lnTo>
                    <a:pt x="0" y="1617"/>
                  </a:lnTo>
                  <a:lnTo>
                    <a:pt x="88" y="1617"/>
                  </a:lnTo>
                  <a:lnTo>
                    <a:pt x="88" y="1434"/>
                  </a:lnTo>
                  <a:close/>
                  <a:moveTo>
                    <a:pt x="0" y="1702"/>
                  </a:moveTo>
                  <a:lnTo>
                    <a:pt x="0" y="1884"/>
                  </a:lnTo>
                  <a:lnTo>
                    <a:pt x="88" y="1884"/>
                  </a:lnTo>
                  <a:lnTo>
                    <a:pt x="88" y="1702"/>
                  </a:lnTo>
                  <a:close/>
                  <a:moveTo>
                    <a:pt x="0" y="1975"/>
                  </a:moveTo>
                  <a:lnTo>
                    <a:pt x="0" y="2154"/>
                  </a:lnTo>
                  <a:lnTo>
                    <a:pt x="88" y="2154"/>
                  </a:lnTo>
                  <a:lnTo>
                    <a:pt x="88" y="1975"/>
                  </a:lnTo>
                  <a:close/>
                  <a:moveTo>
                    <a:pt x="0" y="2243"/>
                  </a:moveTo>
                  <a:lnTo>
                    <a:pt x="0" y="2422"/>
                  </a:lnTo>
                  <a:lnTo>
                    <a:pt x="88" y="2422"/>
                  </a:lnTo>
                  <a:lnTo>
                    <a:pt x="88" y="2243"/>
                  </a:lnTo>
                  <a:close/>
                  <a:moveTo>
                    <a:pt x="0" y="2598"/>
                  </a:moveTo>
                  <a:lnTo>
                    <a:pt x="0" y="2780"/>
                  </a:lnTo>
                  <a:lnTo>
                    <a:pt x="88" y="2780"/>
                  </a:lnTo>
                  <a:lnTo>
                    <a:pt x="88" y="2598"/>
                  </a:lnTo>
                  <a:close/>
                  <a:moveTo>
                    <a:pt x="0" y="2872"/>
                  </a:moveTo>
                  <a:lnTo>
                    <a:pt x="0" y="3051"/>
                  </a:lnTo>
                  <a:lnTo>
                    <a:pt x="88" y="3051"/>
                  </a:lnTo>
                  <a:lnTo>
                    <a:pt x="88" y="2872"/>
                  </a:lnTo>
                  <a:close/>
                  <a:moveTo>
                    <a:pt x="0" y="3139"/>
                  </a:moveTo>
                  <a:lnTo>
                    <a:pt x="0" y="3318"/>
                  </a:lnTo>
                  <a:lnTo>
                    <a:pt x="88" y="3318"/>
                  </a:lnTo>
                  <a:lnTo>
                    <a:pt x="88" y="3139"/>
                  </a:lnTo>
                  <a:close/>
                  <a:moveTo>
                    <a:pt x="0" y="3409"/>
                  </a:moveTo>
                  <a:lnTo>
                    <a:pt x="0" y="3589"/>
                  </a:lnTo>
                  <a:lnTo>
                    <a:pt x="88" y="3589"/>
                  </a:lnTo>
                  <a:lnTo>
                    <a:pt x="88" y="3409"/>
                  </a:lnTo>
                  <a:close/>
                  <a:moveTo>
                    <a:pt x="0" y="3677"/>
                  </a:moveTo>
                  <a:lnTo>
                    <a:pt x="0" y="3856"/>
                  </a:lnTo>
                  <a:lnTo>
                    <a:pt x="88" y="3856"/>
                  </a:lnTo>
                  <a:lnTo>
                    <a:pt x="88" y="3677"/>
                  </a:lnTo>
                  <a:close/>
                  <a:moveTo>
                    <a:pt x="0" y="4035"/>
                  </a:moveTo>
                  <a:lnTo>
                    <a:pt x="0" y="4215"/>
                  </a:lnTo>
                  <a:lnTo>
                    <a:pt x="88" y="4215"/>
                  </a:lnTo>
                  <a:lnTo>
                    <a:pt x="88" y="4035"/>
                  </a:lnTo>
                  <a:close/>
                  <a:moveTo>
                    <a:pt x="0" y="4306"/>
                  </a:moveTo>
                  <a:lnTo>
                    <a:pt x="0" y="4485"/>
                  </a:lnTo>
                  <a:lnTo>
                    <a:pt x="88" y="4485"/>
                  </a:lnTo>
                  <a:lnTo>
                    <a:pt x="88" y="4306"/>
                  </a:lnTo>
                  <a:close/>
                  <a:moveTo>
                    <a:pt x="0" y="4573"/>
                  </a:moveTo>
                  <a:lnTo>
                    <a:pt x="0" y="4752"/>
                  </a:lnTo>
                  <a:lnTo>
                    <a:pt x="88" y="4752"/>
                  </a:lnTo>
                  <a:lnTo>
                    <a:pt x="88" y="45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" name="Google Shape;163;p5"/>
            <p:cNvGrpSpPr/>
            <p:nvPr/>
          </p:nvGrpSpPr>
          <p:grpSpPr>
            <a:xfrm>
              <a:off x="4205728" y="2990700"/>
              <a:ext cx="443271" cy="443725"/>
              <a:chOff x="4205728" y="2990700"/>
              <a:chExt cx="443271" cy="443725"/>
            </a:xfrm>
          </p:grpSpPr>
          <p:sp>
            <p:nvSpPr>
              <p:cNvPr id="164" name="Google Shape;164;p5"/>
              <p:cNvSpPr/>
              <p:nvPr/>
            </p:nvSpPr>
            <p:spPr>
              <a:xfrm>
                <a:off x="4205728" y="3386516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1"/>
                    </a:moveTo>
                    <a:lnTo>
                      <a:pt x="1" y="630"/>
                    </a:lnTo>
                    <a:lnTo>
                      <a:pt x="630" y="630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4205728" y="3188494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0"/>
                    </a:moveTo>
                    <a:lnTo>
                      <a:pt x="1" y="629"/>
                    </a:lnTo>
                    <a:lnTo>
                      <a:pt x="630" y="62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4205728" y="2990700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0"/>
                    </a:moveTo>
                    <a:lnTo>
                      <a:pt x="1" y="629"/>
                    </a:lnTo>
                    <a:lnTo>
                      <a:pt x="630" y="62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4601091" y="3386516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1"/>
                    </a:moveTo>
                    <a:lnTo>
                      <a:pt x="1" y="630"/>
                    </a:lnTo>
                    <a:lnTo>
                      <a:pt x="630" y="630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4601091" y="3188494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0"/>
                    </a:moveTo>
                    <a:lnTo>
                      <a:pt x="1" y="629"/>
                    </a:lnTo>
                    <a:lnTo>
                      <a:pt x="630" y="62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4601091" y="2990700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0"/>
                    </a:moveTo>
                    <a:lnTo>
                      <a:pt x="1" y="629"/>
                    </a:lnTo>
                    <a:lnTo>
                      <a:pt x="630" y="62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4403296" y="2990700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0"/>
                    </a:moveTo>
                    <a:lnTo>
                      <a:pt x="1" y="629"/>
                    </a:lnTo>
                    <a:lnTo>
                      <a:pt x="630" y="62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4403296" y="3386516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1"/>
                    </a:moveTo>
                    <a:lnTo>
                      <a:pt x="1" y="630"/>
                    </a:lnTo>
                    <a:lnTo>
                      <a:pt x="630" y="630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2" name="Google Shape;172;p5"/>
            <p:cNvSpPr/>
            <p:nvPr/>
          </p:nvSpPr>
          <p:spPr>
            <a:xfrm>
              <a:off x="4205500" y="3379368"/>
              <a:ext cx="54600" cy="54828"/>
            </a:xfrm>
            <a:custGeom>
              <a:avLst/>
              <a:gdLst/>
              <a:ahLst/>
              <a:cxnLst/>
              <a:rect l="l" t="t" r="r" b="b"/>
              <a:pathLst>
                <a:path w="718" h="721" extrusionOk="0">
                  <a:moveTo>
                    <a:pt x="633" y="91"/>
                  </a:moveTo>
                  <a:lnTo>
                    <a:pt x="633" y="629"/>
                  </a:lnTo>
                  <a:lnTo>
                    <a:pt x="89" y="629"/>
                  </a:lnTo>
                  <a:lnTo>
                    <a:pt x="95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18" y="72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4205500" y="3181802"/>
              <a:ext cx="54600" cy="54600"/>
            </a:xfrm>
            <a:custGeom>
              <a:avLst/>
              <a:gdLst/>
              <a:ahLst/>
              <a:cxnLst/>
              <a:rect l="l" t="t" r="r" b="b"/>
              <a:pathLst>
                <a:path w="718" h="718" extrusionOk="0">
                  <a:moveTo>
                    <a:pt x="633" y="88"/>
                  </a:moveTo>
                  <a:lnTo>
                    <a:pt x="633" y="629"/>
                  </a:lnTo>
                  <a:lnTo>
                    <a:pt x="89" y="629"/>
                  </a:lnTo>
                  <a:lnTo>
                    <a:pt x="95" y="88"/>
                  </a:lnTo>
                  <a:close/>
                  <a:moveTo>
                    <a:pt x="1" y="0"/>
                  </a:moveTo>
                  <a:lnTo>
                    <a:pt x="1" y="717"/>
                  </a:lnTo>
                  <a:lnTo>
                    <a:pt x="718" y="71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4205500" y="2990700"/>
              <a:ext cx="54600" cy="54828"/>
            </a:xfrm>
            <a:custGeom>
              <a:avLst/>
              <a:gdLst/>
              <a:ahLst/>
              <a:cxnLst/>
              <a:rect l="l" t="t" r="r" b="b"/>
              <a:pathLst>
                <a:path w="718" h="721" extrusionOk="0">
                  <a:moveTo>
                    <a:pt x="633" y="91"/>
                  </a:moveTo>
                  <a:lnTo>
                    <a:pt x="633" y="629"/>
                  </a:lnTo>
                  <a:lnTo>
                    <a:pt x="89" y="629"/>
                  </a:lnTo>
                  <a:lnTo>
                    <a:pt x="95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18" y="72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4594399" y="3379368"/>
              <a:ext cx="54600" cy="54828"/>
            </a:xfrm>
            <a:custGeom>
              <a:avLst/>
              <a:gdLst/>
              <a:ahLst/>
              <a:cxnLst/>
              <a:rect l="l" t="t" r="r" b="b"/>
              <a:pathLst>
                <a:path w="718" h="721" extrusionOk="0">
                  <a:moveTo>
                    <a:pt x="630" y="91"/>
                  </a:moveTo>
                  <a:lnTo>
                    <a:pt x="630" y="629"/>
                  </a:lnTo>
                  <a:lnTo>
                    <a:pt x="89" y="629"/>
                  </a:lnTo>
                  <a:lnTo>
                    <a:pt x="89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18" y="72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4594399" y="3181802"/>
              <a:ext cx="54600" cy="54600"/>
            </a:xfrm>
            <a:custGeom>
              <a:avLst/>
              <a:gdLst/>
              <a:ahLst/>
              <a:cxnLst/>
              <a:rect l="l" t="t" r="r" b="b"/>
              <a:pathLst>
                <a:path w="718" h="718" extrusionOk="0">
                  <a:moveTo>
                    <a:pt x="630" y="88"/>
                  </a:moveTo>
                  <a:lnTo>
                    <a:pt x="630" y="629"/>
                  </a:lnTo>
                  <a:lnTo>
                    <a:pt x="89" y="629"/>
                  </a:lnTo>
                  <a:lnTo>
                    <a:pt x="89" y="88"/>
                  </a:lnTo>
                  <a:close/>
                  <a:moveTo>
                    <a:pt x="1" y="0"/>
                  </a:moveTo>
                  <a:lnTo>
                    <a:pt x="1" y="717"/>
                  </a:lnTo>
                  <a:lnTo>
                    <a:pt x="718" y="71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4594399" y="2990700"/>
              <a:ext cx="54600" cy="54828"/>
            </a:xfrm>
            <a:custGeom>
              <a:avLst/>
              <a:gdLst/>
              <a:ahLst/>
              <a:cxnLst/>
              <a:rect l="l" t="t" r="r" b="b"/>
              <a:pathLst>
                <a:path w="718" h="721" extrusionOk="0">
                  <a:moveTo>
                    <a:pt x="630" y="91"/>
                  </a:moveTo>
                  <a:lnTo>
                    <a:pt x="630" y="629"/>
                  </a:lnTo>
                  <a:lnTo>
                    <a:pt x="89" y="629"/>
                  </a:lnTo>
                  <a:lnTo>
                    <a:pt x="89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18" y="72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4403296" y="2990700"/>
              <a:ext cx="54828" cy="54828"/>
            </a:xfrm>
            <a:custGeom>
              <a:avLst/>
              <a:gdLst/>
              <a:ahLst/>
              <a:cxnLst/>
              <a:rect l="l" t="t" r="r" b="b"/>
              <a:pathLst>
                <a:path w="721" h="721" extrusionOk="0">
                  <a:moveTo>
                    <a:pt x="630" y="91"/>
                  </a:moveTo>
                  <a:lnTo>
                    <a:pt x="630" y="629"/>
                  </a:lnTo>
                  <a:lnTo>
                    <a:pt x="92" y="629"/>
                  </a:lnTo>
                  <a:lnTo>
                    <a:pt x="92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21" y="72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4403296" y="3379368"/>
              <a:ext cx="54828" cy="54828"/>
            </a:xfrm>
            <a:custGeom>
              <a:avLst/>
              <a:gdLst/>
              <a:ahLst/>
              <a:cxnLst/>
              <a:rect l="l" t="t" r="r" b="b"/>
              <a:pathLst>
                <a:path w="721" h="721" extrusionOk="0">
                  <a:moveTo>
                    <a:pt x="630" y="91"/>
                  </a:moveTo>
                  <a:lnTo>
                    <a:pt x="630" y="629"/>
                  </a:lnTo>
                  <a:lnTo>
                    <a:pt x="92" y="629"/>
                  </a:lnTo>
                  <a:lnTo>
                    <a:pt x="92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21" y="72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5"/>
          <p:cNvGrpSpPr/>
          <p:nvPr/>
        </p:nvGrpSpPr>
        <p:grpSpPr>
          <a:xfrm>
            <a:off x="8122543" y="599922"/>
            <a:ext cx="1211622" cy="1306172"/>
            <a:chOff x="9061756" y="762019"/>
            <a:chExt cx="1243582" cy="1340626"/>
          </a:xfrm>
        </p:grpSpPr>
        <p:sp>
          <p:nvSpPr>
            <p:cNvPr id="181" name="Google Shape;181;p5"/>
            <p:cNvSpPr/>
            <p:nvPr/>
          </p:nvSpPr>
          <p:spPr>
            <a:xfrm rot="1302542" flipH="1">
              <a:off x="9231094" y="895104"/>
              <a:ext cx="902000" cy="1074258"/>
            </a:xfrm>
            <a:custGeom>
              <a:avLst/>
              <a:gdLst/>
              <a:ahLst/>
              <a:cxnLst/>
              <a:rect l="l" t="t" r="r" b="b"/>
              <a:pathLst>
                <a:path w="9106" h="10845" extrusionOk="0">
                  <a:moveTo>
                    <a:pt x="3228" y="0"/>
                  </a:moveTo>
                  <a:lnTo>
                    <a:pt x="1" y="8329"/>
                  </a:lnTo>
                  <a:lnTo>
                    <a:pt x="6489" y="10845"/>
                  </a:lnTo>
                  <a:lnTo>
                    <a:pt x="9106" y="4098"/>
                  </a:lnTo>
                  <a:lnTo>
                    <a:pt x="8046" y="1865"/>
                  </a:lnTo>
                  <a:lnTo>
                    <a:pt x="32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 rot="1302542" flipH="1">
              <a:off x="9229575" y="891587"/>
              <a:ext cx="907944" cy="1081489"/>
            </a:xfrm>
            <a:custGeom>
              <a:avLst/>
              <a:gdLst/>
              <a:ahLst/>
              <a:cxnLst/>
              <a:rect l="l" t="t" r="r" b="b"/>
              <a:pathLst>
                <a:path w="9166" h="10918" extrusionOk="0">
                  <a:moveTo>
                    <a:pt x="3246" y="0"/>
                  </a:moveTo>
                  <a:lnTo>
                    <a:pt x="3196" y="129"/>
                  </a:lnTo>
                  <a:lnTo>
                    <a:pt x="3259" y="154"/>
                  </a:lnTo>
                  <a:lnTo>
                    <a:pt x="3287" y="91"/>
                  </a:lnTo>
                  <a:lnTo>
                    <a:pt x="3322" y="104"/>
                  </a:lnTo>
                  <a:lnTo>
                    <a:pt x="3347" y="41"/>
                  </a:lnTo>
                  <a:lnTo>
                    <a:pt x="3246" y="0"/>
                  </a:lnTo>
                  <a:close/>
                  <a:moveTo>
                    <a:pt x="3514" y="101"/>
                  </a:moveTo>
                  <a:lnTo>
                    <a:pt x="3492" y="167"/>
                  </a:lnTo>
                  <a:lnTo>
                    <a:pt x="3662" y="230"/>
                  </a:lnTo>
                  <a:lnTo>
                    <a:pt x="3684" y="167"/>
                  </a:lnTo>
                  <a:lnTo>
                    <a:pt x="3514" y="101"/>
                  </a:lnTo>
                  <a:close/>
                  <a:moveTo>
                    <a:pt x="3850" y="227"/>
                  </a:moveTo>
                  <a:lnTo>
                    <a:pt x="3825" y="293"/>
                  </a:lnTo>
                  <a:lnTo>
                    <a:pt x="3995" y="356"/>
                  </a:lnTo>
                  <a:lnTo>
                    <a:pt x="4017" y="293"/>
                  </a:lnTo>
                  <a:lnTo>
                    <a:pt x="3850" y="227"/>
                  </a:lnTo>
                  <a:close/>
                  <a:moveTo>
                    <a:pt x="3133" y="293"/>
                  </a:moveTo>
                  <a:lnTo>
                    <a:pt x="3070" y="459"/>
                  </a:lnTo>
                  <a:lnTo>
                    <a:pt x="3133" y="484"/>
                  </a:lnTo>
                  <a:lnTo>
                    <a:pt x="3196" y="315"/>
                  </a:lnTo>
                  <a:lnTo>
                    <a:pt x="3133" y="293"/>
                  </a:lnTo>
                  <a:close/>
                  <a:moveTo>
                    <a:pt x="4184" y="359"/>
                  </a:moveTo>
                  <a:lnTo>
                    <a:pt x="4159" y="422"/>
                  </a:lnTo>
                  <a:lnTo>
                    <a:pt x="4328" y="484"/>
                  </a:lnTo>
                  <a:lnTo>
                    <a:pt x="4354" y="422"/>
                  </a:lnTo>
                  <a:lnTo>
                    <a:pt x="4184" y="359"/>
                  </a:lnTo>
                  <a:close/>
                  <a:moveTo>
                    <a:pt x="4517" y="488"/>
                  </a:moveTo>
                  <a:lnTo>
                    <a:pt x="4495" y="551"/>
                  </a:lnTo>
                  <a:lnTo>
                    <a:pt x="4662" y="613"/>
                  </a:lnTo>
                  <a:lnTo>
                    <a:pt x="4687" y="551"/>
                  </a:lnTo>
                  <a:lnTo>
                    <a:pt x="4517" y="488"/>
                  </a:lnTo>
                  <a:close/>
                  <a:moveTo>
                    <a:pt x="4857" y="617"/>
                  </a:moveTo>
                  <a:lnTo>
                    <a:pt x="4832" y="679"/>
                  </a:lnTo>
                  <a:lnTo>
                    <a:pt x="5001" y="742"/>
                  </a:lnTo>
                  <a:lnTo>
                    <a:pt x="5023" y="679"/>
                  </a:lnTo>
                  <a:lnTo>
                    <a:pt x="4857" y="617"/>
                  </a:lnTo>
                  <a:close/>
                  <a:moveTo>
                    <a:pt x="3004" y="626"/>
                  </a:moveTo>
                  <a:lnTo>
                    <a:pt x="2941" y="796"/>
                  </a:lnTo>
                  <a:lnTo>
                    <a:pt x="3004" y="818"/>
                  </a:lnTo>
                  <a:lnTo>
                    <a:pt x="3067" y="648"/>
                  </a:lnTo>
                  <a:lnTo>
                    <a:pt x="3004" y="626"/>
                  </a:lnTo>
                  <a:close/>
                  <a:moveTo>
                    <a:pt x="5190" y="746"/>
                  </a:moveTo>
                  <a:lnTo>
                    <a:pt x="5165" y="808"/>
                  </a:lnTo>
                  <a:lnTo>
                    <a:pt x="5335" y="875"/>
                  </a:lnTo>
                  <a:lnTo>
                    <a:pt x="5357" y="808"/>
                  </a:lnTo>
                  <a:lnTo>
                    <a:pt x="5190" y="746"/>
                  </a:lnTo>
                  <a:close/>
                  <a:moveTo>
                    <a:pt x="5524" y="875"/>
                  </a:moveTo>
                  <a:lnTo>
                    <a:pt x="5502" y="937"/>
                  </a:lnTo>
                  <a:lnTo>
                    <a:pt x="5668" y="1003"/>
                  </a:lnTo>
                  <a:lnTo>
                    <a:pt x="5693" y="937"/>
                  </a:lnTo>
                  <a:lnTo>
                    <a:pt x="5524" y="875"/>
                  </a:lnTo>
                  <a:close/>
                  <a:moveTo>
                    <a:pt x="5863" y="1010"/>
                  </a:moveTo>
                  <a:lnTo>
                    <a:pt x="5838" y="1073"/>
                  </a:lnTo>
                  <a:lnTo>
                    <a:pt x="6008" y="1136"/>
                  </a:lnTo>
                  <a:lnTo>
                    <a:pt x="6030" y="1073"/>
                  </a:lnTo>
                  <a:lnTo>
                    <a:pt x="5863" y="1010"/>
                  </a:lnTo>
                  <a:close/>
                  <a:moveTo>
                    <a:pt x="2878" y="963"/>
                  </a:moveTo>
                  <a:lnTo>
                    <a:pt x="2816" y="1132"/>
                  </a:lnTo>
                  <a:lnTo>
                    <a:pt x="2878" y="1158"/>
                  </a:lnTo>
                  <a:lnTo>
                    <a:pt x="2941" y="988"/>
                  </a:lnTo>
                  <a:lnTo>
                    <a:pt x="2878" y="963"/>
                  </a:lnTo>
                  <a:close/>
                  <a:moveTo>
                    <a:pt x="6197" y="1136"/>
                  </a:moveTo>
                  <a:lnTo>
                    <a:pt x="6171" y="1198"/>
                  </a:lnTo>
                  <a:lnTo>
                    <a:pt x="6341" y="1268"/>
                  </a:lnTo>
                  <a:lnTo>
                    <a:pt x="6366" y="1202"/>
                  </a:lnTo>
                  <a:lnTo>
                    <a:pt x="6197" y="1136"/>
                  </a:lnTo>
                  <a:close/>
                  <a:moveTo>
                    <a:pt x="6530" y="1271"/>
                  </a:moveTo>
                  <a:lnTo>
                    <a:pt x="6508" y="1334"/>
                  </a:lnTo>
                  <a:lnTo>
                    <a:pt x="6675" y="1397"/>
                  </a:lnTo>
                  <a:lnTo>
                    <a:pt x="6700" y="1334"/>
                  </a:lnTo>
                  <a:lnTo>
                    <a:pt x="6530" y="1271"/>
                  </a:lnTo>
                  <a:close/>
                  <a:moveTo>
                    <a:pt x="2749" y="1299"/>
                  </a:moveTo>
                  <a:lnTo>
                    <a:pt x="2687" y="1466"/>
                  </a:lnTo>
                  <a:lnTo>
                    <a:pt x="2749" y="1491"/>
                  </a:lnTo>
                  <a:lnTo>
                    <a:pt x="2812" y="1321"/>
                  </a:lnTo>
                  <a:lnTo>
                    <a:pt x="2749" y="1299"/>
                  </a:lnTo>
                  <a:close/>
                  <a:moveTo>
                    <a:pt x="6863" y="1397"/>
                  </a:moveTo>
                  <a:lnTo>
                    <a:pt x="6841" y="1460"/>
                  </a:lnTo>
                  <a:lnTo>
                    <a:pt x="7011" y="1526"/>
                  </a:lnTo>
                  <a:lnTo>
                    <a:pt x="7030" y="1463"/>
                  </a:lnTo>
                  <a:lnTo>
                    <a:pt x="6863" y="1397"/>
                  </a:lnTo>
                  <a:close/>
                  <a:moveTo>
                    <a:pt x="7200" y="1529"/>
                  </a:moveTo>
                  <a:lnTo>
                    <a:pt x="7175" y="1592"/>
                  </a:lnTo>
                  <a:lnTo>
                    <a:pt x="7345" y="1655"/>
                  </a:lnTo>
                  <a:lnTo>
                    <a:pt x="7367" y="1592"/>
                  </a:lnTo>
                  <a:lnTo>
                    <a:pt x="7200" y="1529"/>
                  </a:lnTo>
                  <a:close/>
                  <a:moveTo>
                    <a:pt x="7533" y="1655"/>
                  </a:moveTo>
                  <a:lnTo>
                    <a:pt x="7508" y="1717"/>
                  </a:lnTo>
                  <a:lnTo>
                    <a:pt x="7678" y="1780"/>
                  </a:lnTo>
                  <a:lnTo>
                    <a:pt x="7697" y="1721"/>
                  </a:lnTo>
                  <a:lnTo>
                    <a:pt x="7533" y="1655"/>
                  </a:lnTo>
                  <a:close/>
                  <a:moveTo>
                    <a:pt x="2617" y="1632"/>
                  </a:moveTo>
                  <a:lnTo>
                    <a:pt x="2554" y="1802"/>
                  </a:lnTo>
                  <a:lnTo>
                    <a:pt x="2617" y="1824"/>
                  </a:lnTo>
                  <a:lnTo>
                    <a:pt x="2680" y="1655"/>
                  </a:lnTo>
                  <a:lnTo>
                    <a:pt x="2617" y="1632"/>
                  </a:lnTo>
                  <a:close/>
                  <a:moveTo>
                    <a:pt x="7867" y="1790"/>
                  </a:moveTo>
                  <a:lnTo>
                    <a:pt x="7845" y="1853"/>
                  </a:lnTo>
                  <a:lnTo>
                    <a:pt x="8011" y="1916"/>
                  </a:lnTo>
                  <a:lnTo>
                    <a:pt x="8037" y="1853"/>
                  </a:lnTo>
                  <a:lnTo>
                    <a:pt x="7867" y="1790"/>
                  </a:lnTo>
                  <a:close/>
                  <a:moveTo>
                    <a:pt x="2488" y="1969"/>
                  </a:moveTo>
                  <a:lnTo>
                    <a:pt x="2425" y="2139"/>
                  </a:lnTo>
                  <a:lnTo>
                    <a:pt x="2488" y="2164"/>
                  </a:lnTo>
                  <a:lnTo>
                    <a:pt x="2551" y="1994"/>
                  </a:lnTo>
                  <a:lnTo>
                    <a:pt x="2488" y="1969"/>
                  </a:lnTo>
                  <a:close/>
                  <a:moveTo>
                    <a:pt x="8172" y="1994"/>
                  </a:moveTo>
                  <a:lnTo>
                    <a:pt x="8109" y="2023"/>
                  </a:lnTo>
                  <a:lnTo>
                    <a:pt x="8184" y="2183"/>
                  </a:lnTo>
                  <a:lnTo>
                    <a:pt x="8247" y="2155"/>
                  </a:lnTo>
                  <a:lnTo>
                    <a:pt x="8172" y="1994"/>
                  </a:lnTo>
                  <a:close/>
                  <a:moveTo>
                    <a:pt x="2359" y="2302"/>
                  </a:moveTo>
                  <a:lnTo>
                    <a:pt x="2297" y="2472"/>
                  </a:lnTo>
                  <a:lnTo>
                    <a:pt x="2359" y="2497"/>
                  </a:lnTo>
                  <a:lnTo>
                    <a:pt x="2422" y="2328"/>
                  </a:lnTo>
                  <a:lnTo>
                    <a:pt x="2359" y="2302"/>
                  </a:lnTo>
                  <a:close/>
                  <a:moveTo>
                    <a:pt x="8326" y="2321"/>
                  </a:moveTo>
                  <a:lnTo>
                    <a:pt x="8263" y="2346"/>
                  </a:lnTo>
                  <a:lnTo>
                    <a:pt x="8339" y="2510"/>
                  </a:lnTo>
                  <a:lnTo>
                    <a:pt x="8401" y="2482"/>
                  </a:lnTo>
                  <a:lnTo>
                    <a:pt x="8326" y="2321"/>
                  </a:lnTo>
                  <a:close/>
                  <a:moveTo>
                    <a:pt x="2230" y="2639"/>
                  </a:moveTo>
                  <a:lnTo>
                    <a:pt x="2168" y="2809"/>
                  </a:lnTo>
                  <a:lnTo>
                    <a:pt x="2230" y="2831"/>
                  </a:lnTo>
                  <a:lnTo>
                    <a:pt x="2290" y="2661"/>
                  </a:lnTo>
                  <a:lnTo>
                    <a:pt x="2230" y="2639"/>
                  </a:lnTo>
                  <a:close/>
                  <a:moveTo>
                    <a:pt x="8480" y="2642"/>
                  </a:moveTo>
                  <a:lnTo>
                    <a:pt x="8417" y="2670"/>
                  </a:lnTo>
                  <a:lnTo>
                    <a:pt x="8493" y="2831"/>
                  </a:lnTo>
                  <a:lnTo>
                    <a:pt x="8556" y="2803"/>
                  </a:lnTo>
                  <a:lnTo>
                    <a:pt x="8480" y="2642"/>
                  </a:lnTo>
                  <a:close/>
                  <a:moveTo>
                    <a:pt x="8634" y="2969"/>
                  </a:moveTo>
                  <a:lnTo>
                    <a:pt x="8571" y="2998"/>
                  </a:lnTo>
                  <a:lnTo>
                    <a:pt x="8647" y="3158"/>
                  </a:lnTo>
                  <a:lnTo>
                    <a:pt x="8710" y="3130"/>
                  </a:lnTo>
                  <a:lnTo>
                    <a:pt x="8634" y="2969"/>
                  </a:lnTo>
                  <a:close/>
                  <a:moveTo>
                    <a:pt x="2098" y="2972"/>
                  </a:moveTo>
                  <a:lnTo>
                    <a:pt x="2032" y="3142"/>
                  </a:lnTo>
                  <a:lnTo>
                    <a:pt x="2095" y="3164"/>
                  </a:lnTo>
                  <a:lnTo>
                    <a:pt x="2161" y="2998"/>
                  </a:lnTo>
                  <a:lnTo>
                    <a:pt x="2098" y="2972"/>
                  </a:lnTo>
                  <a:close/>
                  <a:moveTo>
                    <a:pt x="8779" y="3290"/>
                  </a:moveTo>
                  <a:lnTo>
                    <a:pt x="8719" y="3318"/>
                  </a:lnTo>
                  <a:lnTo>
                    <a:pt x="8795" y="3479"/>
                  </a:lnTo>
                  <a:lnTo>
                    <a:pt x="8857" y="3454"/>
                  </a:lnTo>
                  <a:lnTo>
                    <a:pt x="8779" y="3290"/>
                  </a:lnTo>
                  <a:close/>
                  <a:moveTo>
                    <a:pt x="1966" y="3306"/>
                  </a:moveTo>
                  <a:lnTo>
                    <a:pt x="1903" y="3476"/>
                  </a:lnTo>
                  <a:lnTo>
                    <a:pt x="1966" y="3501"/>
                  </a:lnTo>
                  <a:lnTo>
                    <a:pt x="2029" y="3331"/>
                  </a:lnTo>
                  <a:lnTo>
                    <a:pt x="1966" y="3306"/>
                  </a:lnTo>
                  <a:close/>
                  <a:moveTo>
                    <a:pt x="8933" y="3614"/>
                  </a:moveTo>
                  <a:lnTo>
                    <a:pt x="8873" y="3639"/>
                  </a:lnTo>
                  <a:lnTo>
                    <a:pt x="8949" y="3803"/>
                  </a:lnTo>
                  <a:lnTo>
                    <a:pt x="9012" y="3774"/>
                  </a:lnTo>
                  <a:lnTo>
                    <a:pt x="8933" y="3614"/>
                  </a:lnTo>
                  <a:close/>
                  <a:moveTo>
                    <a:pt x="1840" y="3639"/>
                  </a:moveTo>
                  <a:lnTo>
                    <a:pt x="1774" y="3809"/>
                  </a:lnTo>
                  <a:lnTo>
                    <a:pt x="1837" y="3834"/>
                  </a:lnTo>
                  <a:lnTo>
                    <a:pt x="1903" y="3664"/>
                  </a:lnTo>
                  <a:lnTo>
                    <a:pt x="1840" y="3639"/>
                  </a:lnTo>
                  <a:close/>
                  <a:moveTo>
                    <a:pt x="9087" y="3941"/>
                  </a:moveTo>
                  <a:lnTo>
                    <a:pt x="9027" y="3966"/>
                  </a:lnTo>
                  <a:lnTo>
                    <a:pt x="9103" y="4130"/>
                  </a:lnTo>
                  <a:lnTo>
                    <a:pt x="9166" y="4101"/>
                  </a:lnTo>
                  <a:lnTo>
                    <a:pt x="9087" y="3941"/>
                  </a:lnTo>
                  <a:close/>
                  <a:moveTo>
                    <a:pt x="1712" y="3976"/>
                  </a:moveTo>
                  <a:lnTo>
                    <a:pt x="1649" y="4146"/>
                  </a:lnTo>
                  <a:lnTo>
                    <a:pt x="1712" y="4168"/>
                  </a:lnTo>
                  <a:lnTo>
                    <a:pt x="1774" y="3998"/>
                  </a:lnTo>
                  <a:lnTo>
                    <a:pt x="1712" y="3976"/>
                  </a:lnTo>
                  <a:close/>
                  <a:moveTo>
                    <a:pt x="9059" y="4265"/>
                  </a:moveTo>
                  <a:lnTo>
                    <a:pt x="8996" y="4435"/>
                  </a:lnTo>
                  <a:lnTo>
                    <a:pt x="9059" y="4460"/>
                  </a:lnTo>
                  <a:lnTo>
                    <a:pt x="9122" y="4290"/>
                  </a:lnTo>
                  <a:lnTo>
                    <a:pt x="9059" y="4265"/>
                  </a:lnTo>
                  <a:close/>
                  <a:moveTo>
                    <a:pt x="1586" y="4309"/>
                  </a:moveTo>
                  <a:lnTo>
                    <a:pt x="1517" y="4479"/>
                  </a:lnTo>
                  <a:lnTo>
                    <a:pt x="1579" y="4501"/>
                  </a:lnTo>
                  <a:lnTo>
                    <a:pt x="1649" y="4334"/>
                  </a:lnTo>
                  <a:lnTo>
                    <a:pt x="1586" y="4309"/>
                  </a:lnTo>
                  <a:close/>
                  <a:moveTo>
                    <a:pt x="8933" y="4608"/>
                  </a:moveTo>
                  <a:lnTo>
                    <a:pt x="8867" y="4778"/>
                  </a:lnTo>
                  <a:lnTo>
                    <a:pt x="8930" y="4800"/>
                  </a:lnTo>
                  <a:lnTo>
                    <a:pt x="8996" y="4630"/>
                  </a:lnTo>
                  <a:lnTo>
                    <a:pt x="8933" y="4608"/>
                  </a:lnTo>
                  <a:close/>
                  <a:moveTo>
                    <a:pt x="1450" y="4652"/>
                  </a:moveTo>
                  <a:lnTo>
                    <a:pt x="1388" y="4819"/>
                  </a:lnTo>
                  <a:lnTo>
                    <a:pt x="1450" y="4844"/>
                  </a:lnTo>
                  <a:lnTo>
                    <a:pt x="1513" y="4674"/>
                  </a:lnTo>
                  <a:lnTo>
                    <a:pt x="1450" y="4652"/>
                  </a:lnTo>
                  <a:close/>
                  <a:moveTo>
                    <a:pt x="8804" y="4941"/>
                  </a:moveTo>
                  <a:lnTo>
                    <a:pt x="8741" y="5111"/>
                  </a:lnTo>
                  <a:lnTo>
                    <a:pt x="8804" y="5133"/>
                  </a:lnTo>
                  <a:lnTo>
                    <a:pt x="8867" y="4966"/>
                  </a:lnTo>
                  <a:lnTo>
                    <a:pt x="8804" y="4941"/>
                  </a:lnTo>
                  <a:close/>
                  <a:moveTo>
                    <a:pt x="1322" y="4985"/>
                  </a:moveTo>
                  <a:lnTo>
                    <a:pt x="1259" y="5155"/>
                  </a:lnTo>
                  <a:lnTo>
                    <a:pt x="1322" y="5177"/>
                  </a:lnTo>
                  <a:lnTo>
                    <a:pt x="1384" y="5010"/>
                  </a:lnTo>
                  <a:lnTo>
                    <a:pt x="1322" y="4985"/>
                  </a:lnTo>
                  <a:close/>
                  <a:moveTo>
                    <a:pt x="8672" y="5278"/>
                  </a:moveTo>
                  <a:lnTo>
                    <a:pt x="8606" y="5445"/>
                  </a:lnTo>
                  <a:lnTo>
                    <a:pt x="8669" y="5470"/>
                  </a:lnTo>
                  <a:lnTo>
                    <a:pt x="8735" y="5300"/>
                  </a:lnTo>
                  <a:lnTo>
                    <a:pt x="8672" y="5278"/>
                  </a:lnTo>
                  <a:close/>
                  <a:moveTo>
                    <a:pt x="1193" y="5319"/>
                  </a:moveTo>
                  <a:lnTo>
                    <a:pt x="1130" y="5489"/>
                  </a:lnTo>
                  <a:lnTo>
                    <a:pt x="1193" y="5514"/>
                  </a:lnTo>
                  <a:lnTo>
                    <a:pt x="1255" y="5344"/>
                  </a:lnTo>
                  <a:lnTo>
                    <a:pt x="1193" y="5319"/>
                  </a:lnTo>
                  <a:close/>
                  <a:moveTo>
                    <a:pt x="8543" y="5614"/>
                  </a:moveTo>
                  <a:lnTo>
                    <a:pt x="8480" y="5784"/>
                  </a:lnTo>
                  <a:lnTo>
                    <a:pt x="8543" y="5806"/>
                  </a:lnTo>
                  <a:lnTo>
                    <a:pt x="8606" y="5640"/>
                  </a:lnTo>
                  <a:lnTo>
                    <a:pt x="8543" y="5614"/>
                  </a:lnTo>
                  <a:close/>
                  <a:moveTo>
                    <a:pt x="1060" y="5655"/>
                  </a:moveTo>
                  <a:lnTo>
                    <a:pt x="998" y="5822"/>
                  </a:lnTo>
                  <a:lnTo>
                    <a:pt x="1060" y="5847"/>
                  </a:lnTo>
                  <a:lnTo>
                    <a:pt x="1123" y="5677"/>
                  </a:lnTo>
                  <a:lnTo>
                    <a:pt x="1060" y="5655"/>
                  </a:lnTo>
                  <a:close/>
                  <a:moveTo>
                    <a:pt x="8414" y="5941"/>
                  </a:moveTo>
                  <a:lnTo>
                    <a:pt x="8351" y="6118"/>
                  </a:lnTo>
                  <a:lnTo>
                    <a:pt x="8414" y="6143"/>
                  </a:lnTo>
                  <a:lnTo>
                    <a:pt x="8477" y="5963"/>
                  </a:lnTo>
                  <a:lnTo>
                    <a:pt x="8414" y="5941"/>
                  </a:lnTo>
                  <a:close/>
                  <a:moveTo>
                    <a:pt x="932" y="5989"/>
                  </a:moveTo>
                  <a:lnTo>
                    <a:pt x="869" y="6155"/>
                  </a:lnTo>
                  <a:lnTo>
                    <a:pt x="932" y="6180"/>
                  </a:lnTo>
                  <a:lnTo>
                    <a:pt x="994" y="6011"/>
                  </a:lnTo>
                  <a:lnTo>
                    <a:pt x="932" y="5989"/>
                  </a:lnTo>
                  <a:close/>
                  <a:moveTo>
                    <a:pt x="8285" y="6284"/>
                  </a:moveTo>
                  <a:lnTo>
                    <a:pt x="8222" y="6451"/>
                  </a:lnTo>
                  <a:lnTo>
                    <a:pt x="8285" y="6476"/>
                  </a:lnTo>
                  <a:lnTo>
                    <a:pt x="8345" y="6306"/>
                  </a:lnTo>
                  <a:lnTo>
                    <a:pt x="8285" y="6284"/>
                  </a:lnTo>
                  <a:close/>
                  <a:moveTo>
                    <a:pt x="803" y="6322"/>
                  </a:moveTo>
                  <a:lnTo>
                    <a:pt x="740" y="6492"/>
                  </a:lnTo>
                  <a:lnTo>
                    <a:pt x="803" y="6514"/>
                  </a:lnTo>
                  <a:lnTo>
                    <a:pt x="865" y="6347"/>
                  </a:lnTo>
                  <a:lnTo>
                    <a:pt x="803" y="6322"/>
                  </a:lnTo>
                  <a:close/>
                  <a:moveTo>
                    <a:pt x="8153" y="6618"/>
                  </a:moveTo>
                  <a:lnTo>
                    <a:pt x="8090" y="6784"/>
                  </a:lnTo>
                  <a:lnTo>
                    <a:pt x="8153" y="6810"/>
                  </a:lnTo>
                  <a:lnTo>
                    <a:pt x="8216" y="6640"/>
                  </a:lnTo>
                  <a:lnTo>
                    <a:pt x="8153" y="6618"/>
                  </a:lnTo>
                  <a:close/>
                  <a:moveTo>
                    <a:pt x="674" y="6662"/>
                  </a:moveTo>
                  <a:lnTo>
                    <a:pt x="611" y="6828"/>
                  </a:lnTo>
                  <a:lnTo>
                    <a:pt x="674" y="6854"/>
                  </a:lnTo>
                  <a:lnTo>
                    <a:pt x="737" y="6684"/>
                  </a:lnTo>
                  <a:lnTo>
                    <a:pt x="674" y="6662"/>
                  </a:lnTo>
                  <a:close/>
                  <a:moveTo>
                    <a:pt x="8024" y="6951"/>
                  </a:moveTo>
                  <a:lnTo>
                    <a:pt x="7961" y="7121"/>
                  </a:lnTo>
                  <a:lnTo>
                    <a:pt x="8024" y="7143"/>
                  </a:lnTo>
                  <a:lnTo>
                    <a:pt x="8087" y="6976"/>
                  </a:lnTo>
                  <a:lnTo>
                    <a:pt x="8024" y="6951"/>
                  </a:lnTo>
                  <a:close/>
                  <a:moveTo>
                    <a:pt x="542" y="6995"/>
                  </a:moveTo>
                  <a:lnTo>
                    <a:pt x="479" y="7165"/>
                  </a:lnTo>
                  <a:lnTo>
                    <a:pt x="542" y="7187"/>
                  </a:lnTo>
                  <a:lnTo>
                    <a:pt x="604" y="7017"/>
                  </a:lnTo>
                  <a:lnTo>
                    <a:pt x="542" y="6995"/>
                  </a:lnTo>
                  <a:close/>
                  <a:moveTo>
                    <a:pt x="7895" y="7284"/>
                  </a:moveTo>
                  <a:lnTo>
                    <a:pt x="7832" y="7454"/>
                  </a:lnTo>
                  <a:lnTo>
                    <a:pt x="7895" y="7479"/>
                  </a:lnTo>
                  <a:lnTo>
                    <a:pt x="7958" y="7310"/>
                  </a:lnTo>
                  <a:lnTo>
                    <a:pt x="7895" y="7284"/>
                  </a:lnTo>
                  <a:close/>
                  <a:moveTo>
                    <a:pt x="416" y="7328"/>
                  </a:moveTo>
                  <a:lnTo>
                    <a:pt x="350" y="7498"/>
                  </a:lnTo>
                  <a:lnTo>
                    <a:pt x="413" y="7520"/>
                  </a:lnTo>
                  <a:lnTo>
                    <a:pt x="479" y="7354"/>
                  </a:lnTo>
                  <a:lnTo>
                    <a:pt x="416" y="7328"/>
                  </a:lnTo>
                  <a:close/>
                  <a:moveTo>
                    <a:pt x="7766" y="7621"/>
                  </a:moveTo>
                  <a:lnTo>
                    <a:pt x="7703" y="7788"/>
                  </a:lnTo>
                  <a:lnTo>
                    <a:pt x="7766" y="7813"/>
                  </a:lnTo>
                  <a:lnTo>
                    <a:pt x="7829" y="7643"/>
                  </a:lnTo>
                  <a:lnTo>
                    <a:pt x="7766" y="7621"/>
                  </a:lnTo>
                  <a:close/>
                  <a:moveTo>
                    <a:pt x="284" y="7662"/>
                  </a:moveTo>
                  <a:lnTo>
                    <a:pt x="221" y="7832"/>
                  </a:lnTo>
                  <a:lnTo>
                    <a:pt x="284" y="7857"/>
                  </a:lnTo>
                  <a:lnTo>
                    <a:pt x="346" y="7687"/>
                  </a:lnTo>
                  <a:lnTo>
                    <a:pt x="284" y="7662"/>
                  </a:lnTo>
                  <a:close/>
                  <a:moveTo>
                    <a:pt x="7634" y="7954"/>
                  </a:moveTo>
                  <a:lnTo>
                    <a:pt x="7571" y="8121"/>
                  </a:lnTo>
                  <a:lnTo>
                    <a:pt x="7634" y="8146"/>
                  </a:lnTo>
                  <a:lnTo>
                    <a:pt x="7697" y="7976"/>
                  </a:lnTo>
                  <a:lnTo>
                    <a:pt x="7634" y="7954"/>
                  </a:lnTo>
                  <a:close/>
                  <a:moveTo>
                    <a:pt x="158" y="7998"/>
                  </a:moveTo>
                  <a:lnTo>
                    <a:pt x="92" y="8165"/>
                  </a:lnTo>
                  <a:lnTo>
                    <a:pt x="155" y="8190"/>
                  </a:lnTo>
                  <a:lnTo>
                    <a:pt x="221" y="8020"/>
                  </a:lnTo>
                  <a:lnTo>
                    <a:pt x="158" y="7998"/>
                  </a:lnTo>
                  <a:close/>
                  <a:moveTo>
                    <a:pt x="23" y="8326"/>
                  </a:moveTo>
                  <a:lnTo>
                    <a:pt x="1" y="8395"/>
                  </a:lnTo>
                  <a:lnTo>
                    <a:pt x="164" y="8458"/>
                  </a:lnTo>
                  <a:lnTo>
                    <a:pt x="189" y="8388"/>
                  </a:lnTo>
                  <a:lnTo>
                    <a:pt x="85" y="8351"/>
                  </a:lnTo>
                  <a:lnTo>
                    <a:pt x="23" y="8326"/>
                  </a:lnTo>
                  <a:close/>
                  <a:moveTo>
                    <a:pt x="7508" y="8285"/>
                  </a:moveTo>
                  <a:lnTo>
                    <a:pt x="7442" y="8451"/>
                  </a:lnTo>
                  <a:lnTo>
                    <a:pt x="7505" y="8477"/>
                  </a:lnTo>
                  <a:lnTo>
                    <a:pt x="7571" y="8307"/>
                  </a:lnTo>
                  <a:lnTo>
                    <a:pt x="7508" y="8285"/>
                  </a:lnTo>
                  <a:close/>
                  <a:moveTo>
                    <a:pt x="353" y="8461"/>
                  </a:moveTo>
                  <a:lnTo>
                    <a:pt x="331" y="8524"/>
                  </a:lnTo>
                  <a:lnTo>
                    <a:pt x="501" y="8587"/>
                  </a:lnTo>
                  <a:lnTo>
                    <a:pt x="523" y="8524"/>
                  </a:lnTo>
                  <a:lnTo>
                    <a:pt x="353" y="8461"/>
                  </a:lnTo>
                  <a:close/>
                  <a:moveTo>
                    <a:pt x="689" y="8587"/>
                  </a:moveTo>
                  <a:lnTo>
                    <a:pt x="664" y="8649"/>
                  </a:lnTo>
                  <a:lnTo>
                    <a:pt x="834" y="8716"/>
                  </a:lnTo>
                  <a:lnTo>
                    <a:pt x="856" y="8653"/>
                  </a:lnTo>
                  <a:lnTo>
                    <a:pt x="689" y="8587"/>
                  </a:lnTo>
                  <a:close/>
                  <a:moveTo>
                    <a:pt x="7376" y="8618"/>
                  </a:moveTo>
                  <a:lnTo>
                    <a:pt x="7313" y="8788"/>
                  </a:lnTo>
                  <a:lnTo>
                    <a:pt x="7376" y="8810"/>
                  </a:lnTo>
                  <a:lnTo>
                    <a:pt x="7439" y="8643"/>
                  </a:lnTo>
                  <a:lnTo>
                    <a:pt x="7376" y="8618"/>
                  </a:lnTo>
                  <a:close/>
                  <a:moveTo>
                    <a:pt x="1026" y="8716"/>
                  </a:moveTo>
                  <a:lnTo>
                    <a:pt x="1004" y="8778"/>
                  </a:lnTo>
                  <a:lnTo>
                    <a:pt x="1171" y="8841"/>
                  </a:lnTo>
                  <a:lnTo>
                    <a:pt x="1196" y="8778"/>
                  </a:lnTo>
                  <a:lnTo>
                    <a:pt x="1026" y="8716"/>
                  </a:lnTo>
                  <a:close/>
                  <a:moveTo>
                    <a:pt x="1359" y="8841"/>
                  </a:moveTo>
                  <a:lnTo>
                    <a:pt x="1337" y="8904"/>
                  </a:lnTo>
                  <a:lnTo>
                    <a:pt x="1507" y="8973"/>
                  </a:lnTo>
                  <a:lnTo>
                    <a:pt x="1529" y="8907"/>
                  </a:lnTo>
                  <a:lnTo>
                    <a:pt x="1359" y="8841"/>
                  </a:lnTo>
                  <a:close/>
                  <a:moveTo>
                    <a:pt x="1696" y="8980"/>
                  </a:moveTo>
                  <a:lnTo>
                    <a:pt x="1671" y="9043"/>
                  </a:lnTo>
                  <a:lnTo>
                    <a:pt x="1840" y="9106"/>
                  </a:lnTo>
                  <a:lnTo>
                    <a:pt x="1862" y="9043"/>
                  </a:lnTo>
                  <a:lnTo>
                    <a:pt x="1696" y="8980"/>
                  </a:lnTo>
                  <a:close/>
                  <a:moveTo>
                    <a:pt x="7250" y="8951"/>
                  </a:moveTo>
                  <a:lnTo>
                    <a:pt x="7184" y="9121"/>
                  </a:lnTo>
                  <a:lnTo>
                    <a:pt x="7247" y="9143"/>
                  </a:lnTo>
                  <a:lnTo>
                    <a:pt x="7313" y="8977"/>
                  </a:lnTo>
                  <a:lnTo>
                    <a:pt x="7250" y="8951"/>
                  </a:lnTo>
                  <a:close/>
                  <a:moveTo>
                    <a:pt x="2029" y="9109"/>
                  </a:moveTo>
                  <a:lnTo>
                    <a:pt x="2004" y="9172"/>
                  </a:lnTo>
                  <a:lnTo>
                    <a:pt x="2174" y="9234"/>
                  </a:lnTo>
                  <a:lnTo>
                    <a:pt x="2199" y="9178"/>
                  </a:lnTo>
                  <a:lnTo>
                    <a:pt x="2029" y="9109"/>
                  </a:lnTo>
                  <a:close/>
                  <a:moveTo>
                    <a:pt x="2363" y="9238"/>
                  </a:moveTo>
                  <a:lnTo>
                    <a:pt x="2341" y="9301"/>
                  </a:lnTo>
                  <a:lnTo>
                    <a:pt x="2507" y="9367"/>
                  </a:lnTo>
                  <a:lnTo>
                    <a:pt x="2532" y="9301"/>
                  </a:lnTo>
                  <a:lnTo>
                    <a:pt x="2363" y="9238"/>
                  </a:lnTo>
                  <a:close/>
                  <a:moveTo>
                    <a:pt x="7115" y="9291"/>
                  </a:moveTo>
                  <a:lnTo>
                    <a:pt x="7052" y="9458"/>
                  </a:lnTo>
                  <a:lnTo>
                    <a:pt x="7115" y="9483"/>
                  </a:lnTo>
                  <a:lnTo>
                    <a:pt x="7178" y="9313"/>
                  </a:lnTo>
                  <a:lnTo>
                    <a:pt x="7115" y="9291"/>
                  </a:lnTo>
                  <a:close/>
                  <a:moveTo>
                    <a:pt x="2696" y="9367"/>
                  </a:moveTo>
                  <a:lnTo>
                    <a:pt x="2674" y="9430"/>
                  </a:lnTo>
                  <a:lnTo>
                    <a:pt x="2844" y="9496"/>
                  </a:lnTo>
                  <a:lnTo>
                    <a:pt x="2866" y="9430"/>
                  </a:lnTo>
                  <a:lnTo>
                    <a:pt x="2696" y="9367"/>
                  </a:lnTo>
                  <a:close/>
                  <a:moveTo>
                    <a:pt x="3033" y="9499"/>
                  </a:moveTo>
                  <a:lnTo>
                    <a:pt x="3007" y="9562"/>
                  </a:lnTo>
                  <a:lnTo>
                    <a:pt x="3177" y="9625"/>
                  </a:lnTo>
                  <a:lnTo>
                    <a:pt x="3199" y="9562"/>
                  </a:lnTo>
                  <a:lnTo>
                    <a:pt x="3033" y="9499"/>
                  </a:lnTo>
                  <a:close/>
                  <a:moveTo>
                    <a:pt x="3366" y="9628"/>
                  </a:moveTo>
                  <a:lnTo>
                    <a:pt x="3341" y="9691"/>
                  </a:lnTo>
                  <a:lnTo>
                    <a:pt x="3511" y="9753"/>
                  </a:lnTo>
                  <a:lnTo>
                    <a:pt x="3536" y="9691"/>
                  </a:lnTo>
                  <a:lnTo>
                    <a:pt x="3366" y="9628"/>
                  </a:lnTo>
                  <a:close/>
                  <a:moveTo>
                    <a:pt x="6989" y="9625"/>
                  </a:moveTo>
                  <a:lnTo>
                    <a:pt x="6923" y="9794"/>
                  </a:lnTo>
                  <a:lnTo>
                    <a:pt x="6986" y="9816"/>
                  </a:lnTo>
                  <a:lnTo>
                    <a:pt x="7052" y="9650"/>
                  </a:lnTo>
                  <a:lnTo>
                    <a:pt x="6989" y="9625"/>
                  </a:lnTo>
                  <a:close/>
                  <a:moveTo>
                    <a:pt x="3699" y="9760"/>
                  </a:moveTo>
                  <a:lnTo>
                    <a:pt x="3677" y="9823"/>
                  </a:lnTo>
                  <a:lnTo>
                    <a:pt x="3844" y="9886"/>
                  </a:lnTo>
                  <a:lnTo>
                    <a:pt x="3869" y="9823"/>
                  </a:lnTo>
                  <a:lnTo>
                    <a:pt x="3699" y="9760"/>
                  </a:lnTo>
                  <a:close/>
                  <a:moveTo>
                    <a:pt x="4033" y="9882"/>
                  </a:moveTo>
                  <a:lnTo>
                    <a:pt x="4011" y="9945"/>
                  </a:lnTo>
                  <a:lnTo>
                    <a:pt x="4181" y="10008"/>
                  </a:lnTo>
                  <a:lnTo>
                    <a:pt x="4203" y="9945"/>
                  </a:lnTo>
                  <a:lnTo>
                    <a:pt x="4033" y="9882"/>
                  </a:lnTo>
                  <a:close/>
                  <a:moveTo>
                    <a:pt x="4369" y="10008"/>
                  </a:moveTo>
                  <a:lnTo>
                    <a:pt x="4344" y="10074"/>
                  </a:lnTo>
                  <a:lnTo>
                    <a:pt x="4514" y="10140"/>
                  </a:lnTo>
                  <a:lnTo>
                    <a:pt x="4536" y="10074"/>
                  </a:lnTo>
                  <a:lnTo>
                    <a:pt x="4369" y="10008"/>
                  </a:lnTo>
                  <a:close/>
                  <a:moveTo>
                    <a:pt x="6857" y="9955"/>
                  </a:moveTo>
                  <a:lnTo>
                    <a:pt x="6794" y="10125"/>
                  </a:lnTo>
                  <a:lnTo>
                    <a:pt x="6857" y="10147"/>
                  </a:lnTo>
                  <a:lnTo>
                    <a:pt x="6920" y="9980"/>
                  </a:lnTo>
                  <a:lnTo>
                    <a:pt x="6857" y="9955"/>
                  </a:lnTo>
                  <a:close/>
                  <a:moveTo>
                    <a:pt x="4703" y="10143"/>
                  </a:moveTo>
                  <a:lnTo>
                    <a:pt x="4677" y="10206"/>
                  </a:lnTo>
                  <a:lnTo>
                    <a:pt x="4847" y="10269"/>
                  </a:lnTo>
                  <a:lnTo>
                    <a:pt x="4872" y="10206"/>
                  </a:lnTo>
                  <a:lnTo>
                    <a:pt x="4703" y="10143"/>
                  </a:lnTo>
                  <a:close/>
                  <a:moveTo>
                    <a:pt x="5039" y="10269"/>
                  </a:moveTo>
                  <a:lnTo>
                    <a:pt x="5017" y="10332"/>
                  </a:lnTo>
                  <a:lnTo>
                    <a:pt x="5187" y="10398"/>
                  </a:lnTo>
                  <a:lnTo>
                    <a:pt x="5209" y="10335"/>
                  </a:lnTo>
                  <a:lnTo>
                    <a:pt x="5039" y="10269"/>
                  </a:lnTo>
                  <a:close/>
                  <a:moveTo>
                    <a:pt x="6731" y="10288"/>
                  </a:moveTo>
                  <a:lnTo>
                    <a:pt x="6665" y="10458"/>
                  </a:lnTo>
                  <a:lnTo>
                    <a:pt x="6728" y="10483"/>
                  </a:lnTo>
                  <a:lnTo>
                    <a:pt x="6794" y="10313"/>
                  </a:lnTo>
                  <a:lnTo>
                    <a:pt x="6731" y="10288"/>
                  </a:lnTo>
                  <a:close/>
                  <a:moveTo>
                    <a:pt x="5376" y="10405"/>
                  </a:moveTo>
                  <a:lnTo>
                    <a:pt x="5351" y="10467"/>
                  </a:lnTo>
                  <a:lnTo>
                    <a:pt x="5520" y="10530"/>
                  </a:lnTo>
                  <a:lnTo>
                    <a:pt x="5542" y="10467"/>
                  </a:lnTo>
                  <a:lnTo>
                    <a:pt x="5376" y="10405"/>
                  </a:lnTo>
                  <a:close/>
                  <a:moveTo>
                    <a:pt x="5709" y="10533"/>
                  </a:moveTo>
                  <a:lnTo>
                    <a:pt x="5684" y="10596"/>
                  </a:lnTo>
                  <a:lnTo>
                    <a:pt x="5854" y="10659"/>
                  </a:lnTo>
                  <a:lnTo>
                    <a:pt x="5879" y="10600"/>
                  </a:lnTo>
                  <a:lnTo>
                    <a:pt x="5709" y="10533"/>
                  </a:lnTo>
                  <a:close/>
                  <a:moveTo>
                    <a:pt x="6043" y="10662"/>
                  </a:moveTo>
                  <a:lnTo>
                    <a:pt x="6020" y="10725"/>
                  </a:lnTo>
                  <a:lnTo>
                    <a:pt x="6187" y="10788"/>
                  </a:lnTo>
                  <a:lnTo>
                    <a:pt x="6212" y="10725"/>
                  </a:lnTo>
                  <a:lnTo>
                    <a:pt x="6043" y="10662"/>
                  </a:lnTo>
                  <a:close/>
                  <a:moveTo>
                    <a:pt x="6596" y="10625"/>
                  </a:moveTo>
                  <a:lnTo>
                    <a:pt x="6533" y="10791"/>
                  </a:lnTo>
                  <a:lnTo>
                    <a:pt x="6596" y="10817"/>
                  </a:lnTo>
                  <a:lnTo>
                    <a:pt x="6659" y="10647"/>
                  </a:lnTo>
                  <a:lnTo>
                    <a:pt x="6596" y="10625"/>
                  </a:lnTo>
                  <a:close/>
                  <a:moveTo>
                    <a:pt x="6376" y="10791"/>
                  </a:moveTo>
                  <a:lnTo>
                    <a:pt x="6354" y="10854"/>
                  </a:lnTo>
                  <a:lnTo>
                    <a:pt x="6524" y="10917"/>
                  </a:lnTo>
                  <a:lnTo>
                    <a:pt x="6546" y="10861"/>
                  </a:lnTo>
                  <a:lnTo>
                    <a:pt x="6376" y="1079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 rot="1302542" flipH="1">
              <a:off x="9346624" y="960833"/>
              <a:ext cx="165819" cy="221290"/>
            </a:xfrm>
            <a:custGeom>
              <a:avLst/>
              <a:gdLst/>
              <a:ahLst/>
              <a:cxnLst/>
              <a:rect l="l" t="t" r="r" b="b"/>
              <a:pathLst>
                <a:path w="1674" h="2234" extrusionOk="0">
                  <a:moveTo>
                    <a:pt x="614" y="0"/>
                  </a:moveTo>
                  <a:lnTo>
                    <a:pt x="1" y="1588"/>
                  </a:lnTo>
                  <a:lnTo>
                    <a:pt x="1674" y="2233"/>
                  </a:lnTo>
                  <a:lnTo>
                    <a:pt x="1674" y="2233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184;p5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85" name="Google Shape;185;p5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5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5"/>
          <p:cNvSpPr txBox="1">
            <a:spLocks noGrp="1"/>
          </p:cNvSpPr>
          <p:nvPr>
            <p:ph type="title" idx="2"/>
          </p:nvPr>
        </p:nvSpPr>
        <p:spPr>
          <a:xfrm>
            <a:off x="1068150" y="1694050"/>
            <a:ext cx="3352500" cy="523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5"/>
          <p:cNvSpPr txBox="1">
            <a:spLocks noGrp="1"/>
          </p:cNvSpPr>
          <p:nvPr>
            <p:ph type="title" idx="3"/>
          </p:nvPr>
        </p:nvSpPr>
        <p:spPr>
          <a:xfrm>
            <a:off x="4721247" y="1694050"/>
            <a:ext cx="3352500" cy="523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5"/>
          <p:cNvSpPr txBox="1">
            <a:spLocks noGrp="1"/>
          </p:cNvSpPr>
          <p:nvPr>
            <p:ph type="subTitle" idx="1"/>
          </p:nvPr>
        </p:nvSpPr>
        <p:spPr>
          <a:xfrm>
            <a:off x="1068150" y="2217500"/>
            <a:ext cx="3352500" cy="1956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⎼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5"/>
          <p:cNvSpPr txBox="1">
            <a:spLocks noGrp="1"/>
          </p:cNvSpPr>
          <p:nvPr>
            <p:ph type="subTitle" idx="4"/>
          </p:nvPr>
        </p:nvSpPr>
        <p:spPr>
          <a:xfrm>
            <a:off x="4721243" y="2217500"/>
            <a:ext cx="3352500" cy="19563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⎼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6"/>
          <p:cNvGrpSpPr/>
          <p:nvPr/>
        </p:nvGrpSpPr>
        <p:grpSpPr>
          <a:xfrm>
            <a:off x="262200" y="262350"/>
            <a:ext cx="8617488" cy="4618794"/>
            <a:chOff x="266600" y="258700"/>
            <a:chExt cx="8617488" cy="4618794"/>
          </a:xfrm>
        </p:grpSpPr>
        <p:sp>
          <p:nvSpPr>
            <p:cNvPr id="196" name="Google Shape;196;p6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266600" y="438700"/>
              <a:ext cx="8615262" cy="70530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8754900" y="438701"/>
              <a:ext cx="126951" cy="4256684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8786145" y="463831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26868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6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9" name="Google Shape;209;p6"/>
          <p:cNvGrpSpPr/>
          <p:nvPr/>
        </p:nvGrpSpPr>
        <p:grpSpPr>
          <a:xfrm>
            <a:off x="8535620" y="1783413"/>
            <a:ext cx="766815" cy="613870"/>
            <a:chOff x="1680490" y="1133400"/>
            <a:chExt cx="2104323" cy="1684605"/>
          </a:xfrm>
        </p:grpSpPr>
        <p:grpSp>
          <p:nvGrpSpPr>
            <p:cNvPr id="210" name="Google Shape;210;p6"/>
            <p:cNvGrpSpPr/>
            <p:nvPr/>
          </p:nvGrpSpPr>
          <p:grpSpPr>
            <a:xfrm>
              <a:off x="1680490" y="1133407"/>
              <a:ext cx="2104156" cy="1684598"/>
              <a:chOff x="1485138" y="1133425"/>
              <a:chExt cx="156975" cy="125675"/>
            </a:xfrm>
          </p:grpSpPr>
          <p:sp>
            <p:nvSpPr>
              <p:cNvPr id="211" name="Google Shape;211;p6"/>
              <p:cNvSpPr/>
              <p:nvPr/>
            </p:nvSpPr>
            <p:spPr>
              <a:xfrm>
                <a:off x="1485138" y="1144675"/>
                <a:ext cx="1569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79" h="4577" extrusionOk="0">
                    <a:moveTo>
                      <a:pt x="0" y="0"/>
                    </a:moveTo>
                    <a:lnTo>
                      <a:pt x="0" y="4577"/>
                    </a:lnTo>
                    <a:lnTo>
                      <a:pt x="6278" y="4577"/>
                    </a:lnTo>
                    <a:lnTo>
                      <a:pt x="627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1485138" y="1133425"/>
                <a:ext cx="55850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451" extrusionOk="0">
                    <a:moveTo>
                      <a:pt x="0" y="1"/>
                    </a:moveTo>
                    <a:lnTo>
                      <a:pt x="0" y="450"/>
                    </a:lnTo>
                    <a:lnTo>
                      <a:pt x="2233" y="450"/>
                    </a:lnTo>
                    <a:lnTo>
                      <a:pt x="2111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3" name="Google Shape;213;p6"/>
            <p:cNvSpPr/>
            <p:nvPr/>
          </p:nvSpPr>
          <p:spPr>
            <a:xfrm>
              <a:off x="1680657" y="1284206"/>
              <a:ext cx="2104156" cy="1533798"/>
            </a:xfrm>
            <a:custGeom>
              <a:avLst/>
              <a:gdLst/>
              <a:ahLst/>
              <a:cxnLst/>
              <a:rect l="l" t="t" r="r" b="b"/>
              <a:pathLst>
                <a:path w="6279" h="4577" extrusionOk="0">
                  <a:moveTo>
                    <a:pt x="0" y="0"/>
                  </a:moveTo>
                  <a:lnTo>
                    <a:pt x="0" y="4577"/>
                  </a:lnTo>
                  <a:lnTo>
                    <a:pt x="6278" y="4577"/>
                  </a:lnTo>
                  <a:lnTo>
                    <a:pt x="62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1680650" y="1133400"/>
              <a:ext cx="748652" cy="161875"/>
            </a:xfrm>
            <a:custGeom>
              <a:avLst/>
              <a:gdLst/>
              <a:ahLst/>
              <a:cxnLst/>
              <a:rect l="l" t="t" r="r" b="b"/>
              <a:pathLst>
                <a:path w="2234" h="451" extrusionOk="0">
                  <a:moveTo>
                    <a:pt x="0" y="1"/>
                  </a:moveTo>
                  <a:lnTo>
                    <a:pt x="0" y="450"/>
                  </a:lnTo>
                  <a:lnTo>
                    <a:pt x="2233" y="450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6"/>
          <p:cNvGrpSpPr/>
          <p:nvPr/>
        </p:nvGrpSpPr>
        <p:grpSpPr>
          <a:xfrm>
            <a:off x="-104932" y="2867129"/>
            <a:ext cx="734262" cy="734260"/>
            <a:chOff x="-104932" y="2867129"/>
            <a:chExt cx="734262" cy="734260"/>
          </a:xfrm>
        </p:grpSpPr>
        <p:grpSp>
          <p:nvGrpSpPr>
            <p:cNvPr id="216" name="Google Shape;216;p6"/>
            <p:cNvGrpSpPr/>
            <p:nvPr/>
          </p:nvGrpSpPr>
          <p:grpSpPr>
            <a:xfrm>
              <a:off x="-104932" y="2867129"/>
              <a:ext cx="734262" cy="734260"/>
              <a:chOff x="5229219" y="135375"/>
              <a:chExt cx="330406" cy="330406"/>
            </a:xfrm>
          </p:grpSpPr>
          <p:sp>
            <p:nvSpPr>
              <p:cNvPr id="217" name="Google Shape;217;p6"/>
              <p:cNvSpPr/>
              <p:nvPr/>
            </p:nvSpPr>
            <p:spPr>
              <a:xfrm>
                <a:off x="5534850" y="445150"/>
                <a:ext cx="4098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89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88" y="86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5257908" y="444874"/>
                <a:ext cx="268425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2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5245613" y="445150"/>
                <a:ext cx="4237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86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91" y="86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5245613" y="168254"/>
                <a:ext cx="4237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92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91" y="183"/>
                    </a:lnTo>
                    <a:lnTo>
                      <a:pt x="91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91" y="541"/>
                    </a:lnTo>
                    <a:lnTo>
                      <a:pt x="91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91" y="897"/>
                    </a:lnTo>
                    <a:lnTo>
                      <a:pt x="91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91" y="1255"/>
                    </a:lnTo>
                    <a:lnTo>
                      <a:pt x="91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91" y="1617"/>
                    </a:lnTo>
                    <a:lnTo>
                      <a:pt x="91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91" y="1884"/>
                    </a:lnTo>
                    <a:lnTo>
                      <a:pt x="91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91" y="2243"/>
                    </a:lnTo>
                    <a:lnTo>
                      <a:pt x="91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91" y="2605"/>
                    </a:lnTo>
                    <a:lnTo>
                      <a:pt x="91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91" y="2963"/>
                    </a:lnTo>
                    <a:lnTo>
                      <a:pt x="91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91" y="3319"/>
                    </a:lnTo>
                    <a:lnTo>
                      <a:pt x="91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91" y="3677"/>
                    </a:lnTo>
                    <a:lnTo>
                      <a:pt x="91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91" y="4039"/>
                    </a:lnTo>
                    <a:lnTo>
                      <a:pt x="91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91" y="4397"/>
                    </a:lnTo>
                    <a:lnTo>
                      <a:pt x="91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91" y="4756"/>
                    </a:lnTo>
                    <a:lnTo>
                      <a:pt x="91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91" y="5111"/>
                    </a:lnTo>
                    <a:lnTo>
                      <a:pt x="91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91" y="5385"/>
                    </a:lnTo>
                    <a:lnTo>
                      <a:pt x="91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91" y="5740"/>
                    </a:lnTo>
                    <a:lnTo>
                      <a:pt x="91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5245613" y="155775"/>
                <a:ext cx="4237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92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91" y="92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5257908" y="155775"/>
                <a:ext cx="268425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582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183" y="92"/>
                    </a:lnTo>
                    <a:lnTo>
                      <a:pt x="183" y="1"/>
                    </a:lnTo>
                    <a:close/>
                    <a:moveTo>
                      <a:pt x="359" y="1"/>
                    </a:moveTo>
                    <a:lnTo>
                      <a:pt x="359" y="92"/>
                    </a:lnTo>
                    <a:lnTo>
                      <a:pt x="541" y="92"/>
                    </a:lnTo>
                    <a:lnTo>
                      <a:pt x="541" y="1"/>
                    </a:lnTo>
                    <a:close/>
                    <a:moveTo>
                      <a:pt x="721" y="1"/>
                    </a:moveTo>
                    <a:lnTo>
                      <a:pt x="721" y="92"/>
                    </a:lnTo>
                    <a:lnTo>
                      <a:pt x="903" y="92"/>
                    </a:lnTo>
                    <a:lnTo>
                      <a:pt x="903" y="1"/>
                    </a:lnTo>
                    <a:close/>
                    <a:moveTo>
                      <a:pt x="1079" y="1"/>
                    </a:moveTo>
                    <a:lnTo>
                      <a:pt x="1079" y="92"/>
                    </a:lnTo>
                    <a:lnTo>
                      <a:pt x="1258" y="92"/>
                    </a:lnTo>
                    <a:lnTo>
                      <a:pt x="1258" y="1"/>
                    </a:lnTo>
                    <a:close/>
                    <a:moveTo>
                      <a:pt x="1438" y="1"/>
                    </a:moveTo>
                    <a:lnTo>
                      <a:pt x="1438" y="92"/>
                    </a:lnTo>
                    <a:lnTo>
                      <a:pt x="1617" y="92"/>
                    </a:lnTo>
                    <a:lnTo>
                      <a:pt x="1617" y="1"/>
                    </a:lnTo>
                    <a:close/>
                    <a:moveTo>
                      <a:pt x="1799" y="1"/>
                    </a:moveTo>
                    <a:lnTo>
                      <a:pt x="1799" y="92"/>
                    </a:lnTo>
                    <a:lnTo>
                      <a:pt x="1972" y="92"/>
                    </a:lnTo>
                    <a:lnTo>
                      <a:pt x="1972" y="1"/>
                    </a:lnTo>
                    <a:close/>
                    <a:moveTo>
                      <a:pt x="2155" y="1"/>
                    </a:moveTo>
                    <a:lnTo>
                      <a:pt x="2155" y="92"/>
                    </a:lnTo>
                    <a:lnTo>
                      <a:pt x="2328" y="92"/>
                    </a:lnTo>
                    <a:lnTo>
                      <a:pt x="2328" y="1"/>
                    </a:lnTo>
                    <a:close/>
                    <a:moveTo>
                      <a:pt x="2513" y="1"/>
                    </a:moveTo>
                    <a:lnTo>
                      <a:pt x="2513" y="92"/>
                    </a:lnTo>
                    <a:lnTo>
                      <a:pt x="2696" y="92"/>
                    </a:lnTo>
                    <a:lnTo>
                      <a:pt x="2696" y="1"/>
                    </a:lnTo>
                    <a:close/>
                    <a:moveTo>
                      <a:pt x="2872" y="1"/>
                    </a:moveTo>
                    <a:lnTo>
                      <a:pt x="2872" y="92"/>
                    </a:lnTo>
                    <a:lnTo>
                      <a:pt x="3051" y="92"/>
                    </a:lnTo>
                    <a:lnTo>
                      <a:pt x="3051" y="1"/>
                    </a:lnTo>
                    <a:close/>
                    <a:moveTo>
                      <a:pt x="3234" y="1"/>
                    </a:moveTo>
                    <a:lnTo>
                      <a:pt x="3234" y="92"/>
                    </a:lnTo>
                    <a:lnTo>
                      <a:pt x="3413" y="92"/>
                    </a:lnTo>
                    <a:lnTo>
                      <a:pt x="3413" y="1"/>
                    </a:lnTo>
                    <a:close/>
                    <a:moveTo>
                      <a:pt x="3501" y="1"/>
                    </a:moveTo>
                    <a:lnTo>
                      <a:pt x="3501" y="92"/>
                    </a:lnTo>
                    <a:lnTo>
                      <a:pt x="3680" y="92"/>
                    </a:lnTo>
                    <a:lnTo>
                      <a:pt x="3680" y="1"/>
                    </a:lnTo>
                    <a:close/>
                    <a:moveTo>
                      <a:pt x="3860" y="1"/>
                    </a:moveTo>
                    <a:lnTo>
                      <a:pt x="3860" y="92"/>
                    </a:lnTo>
                    <a:lnTo>
                      <a:pt x="4039" y="92"/>
                    </a:lnTo>
                    <a:lnTo>
                      <a:pt x="4039" y="1"/>
                    </a:lnTo>
                    <a:close/>
                    <a:moveTo>
                      <a:pt x="4221" y="1"/>
                    </a:moveTo>
                    <a:lnTo>
                      <a:pt x="4221" y="92"/>
                    </a:lnTo>
                    <a:lnTo>
                      <a:pt x="4401" y="92"/>
                    </a:lnTo>
                    <a:lnTo>
                      <a:pt x="4401" y="1"/>
                    </a:lnTo>
                    <a:close/>
                    <a:moveTo>
                      <a:pt x="4577" y="1"/>
                    </a:moveTo>
                    <a:lnTo>
                      <a:pt x="4577" y="92"/>
                    </a:lnTo>
                    <a:lnTo>
                      <a:pt x="4759" y="92"/>
                    </a:lnTo>
                    <a:lnTo>
                      <a:pt x="4759" y="1"/>
                    </a:lnTo>
                    <a:close/>
                    <a:moveTo>
                      <a:pt x="4935" y="1"/>
                    </a:moveTo>
                    <a:lnTo>
                      <a:pt x="4935" y="92"/>
                    </a:lnTo>
                    <a:lnTo>
                      <a:pt x="5118" y="92"/>
                    </a:lnTo>
                    <a:lnTo>
                      <a:pt x="5118" y="1"/>
                    </a:lnTo>
                    <a:close/>
                    <a:moveTo>
                      <a:pt x="5297" y="1"/>
                    </a:moveTo>
                    <a:lnTo>
                      <a:pt x="5297" y="92"/>
                    </a:lnTo>
                    <a:lnTo>
                      <a:pt x="5470" y="92"/>
                    </a:lnTo>
                    <a:lnTo>
                      <a:pt x="5470" y="1"/>
                    </a:lnTo>
                    <a:close/>
                    <a:moveTo>
                      <a:pt x="5655" y="1"/>
                    </a:moveTo>
                    <a:lnTo>
                      <a:pt x="5655" y="92"/>
                    </a:lnTo>
                    <a:lnTo>
                      <a:pt x="5828" y="92"/>
                    </a:lnTo>
                    <a:lnTo>
                      <a:pt x="58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5534850" y="155775"/>
                <a:ext cx="4098" cy="4283"/>
              </a:xfrm>
              <a:custGeom>
                <a:avLst/>
                <a:gdLst/>
                <a:ahLst/>
                <a:cxnLst/>
                <a:rect l="l" t="t" r="r" b="b"/>
                <a:pathLst>
                  <a:path w="89" h="93" extrusionOk="0">
                    <a:moveTo>
                      <a:pt x="0" y="1"/>
                    </a:moveTo>
                    <a:lnTo>
                      <a:pt x="0" y="92"/>
                    </a:lnTo>
                    <a:lnTo>
                      <a:pt x="88" y="92"/>
                    </a:lnTo>
                    <a:lnTo>
                      <a:pt x="8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5534850" y="168254"/>
                <a:ext cx="4098" cy="264373"/>
              </a:xfrm>
              <a:custGeom>
                <a:avLst/>
                <a:gdLst/>
                <a:ahLst/>
                <a:cxnLst/>
                <a:rect l="l" t="t" r="r" b="b"/>
                <a:pathLst>
                  <a:path w="89" h="5741" extrusionOk="0">
                    <a:moveTo>
                      <a:pt x="0" y="0"/>
                    </a:moveTo>
                    <a:lnTo>
                      <a:pt x="0" y="183"/>
                    </a:lnTo>
                    <a:lnTo>
                      <a:pt x="88" y="183"/>
                    </a:lnTo>
                    <a:lnTo>
                      <a:pt x="88" y="0"/>
                    </a:lnTo>
                    <a:close/>
                    <a:moveTo>
                      <a:pt x="0" y="359"/>
                    </a:moveTo>
                    <a:lnTo>
                      <a:pt x="0" y="541"/>
                    </a:lnTo>
                    <a:lnTo>
                      <a:pt x="88" y="541"/>
                    </a:lnTo>
                    <a:lnTo>
                      <a:pt x="88" y="359"/>
                    </a:lnTo>
                    <a:close/>
                    <a:moveTo>
                      <a:pt x="0" y="717"/>
                    </a:moveTo>
                    <a:lnTo>
                      <a:pt x="0" y="897"/>
                    </a:lnTo>
                    <a:lnTo>
                      <a:pt x="88" y="897"/>
                    </a:lnTo>
                    <a:lnTo>
                      <a:pt x="88" y="717"/>
                    </a:lnTo>
                    <a:close/>
                    <a:moveTo>
                      <a:pt x="0" y="1076"/>
                    </a:moveTo>
                    <a:lnTo>
                      <a:pt x="0" y="1255"/>
                    </a:lnTo>
                    <a:lnTo>
                      <a:pt x="88" y="1255"/>
                    </a:lnTo>
                    <a:lnTo>
                      <a:pt x="88" y="1076"/>
                    </a:lnTo>
                    <a:close/>
                    <a:moveTo>
                      <a:pt x="0" y="1438"/>
                    </a:moveTo>
                    <a:lnTo>
                      <a:pt x="0" y="1617"/>
                    </a:lnTo>
                    <a:lnTo>
                      <a:pt x="88" y="1617"/>
                    </a:lnTo>
                    <a:lnTo>
                      <a:pt x="88" y="1438"/>
                    </a:lnTo>
                    <a:close/>
                    <a:moveTo>
                      <a:pt x="0" y="1705"/>
                    </a:moveTo>
                    <a:lnTo>
                      <a:pt x="0" y="1884"/>
                    </a:lnTo>
                    <a:lnTo>
                      <a:pt x="88" y="1884"/>
                    </a:lnTo>
                    <a:lnTo>
                      <a:pt x="88" y="1705"/>
                    </a:lnTo>
                    <a:close/>
                    <a:moveTo>
                      <a:pt x="0" y="2060"/>
                    </a:moveTo>
                    <a:lnTo>
                      <a:pt x="0" y="2243"/>
                    </a:lnTo>
                    <a:lnTo>
                      <a:pt x="88" y="2243"/>
                    </a:lnTo>
                    <a:lnTo>
                      <a:pt x="88" y="2060"/>
                    </a:lnTo>
                    <a:close/>
                    <a:moveTo>
                      <a:pt x="0" y="2422"/>
                    </a:moveTo>
                    <a:lnTo>
                      <a:pt x="0" y="2605"/>
                    </a:lnTo>
                    <a:lnTo>
                      <a:pt x="88" y="2605"/>
                    </a:lnTo>
                    <a:lnTo>
                      <a:pt x="88" y="2422"/>
                    </a:lnTo>
                    <a:close/>
                    <a:moveTo>
                      <a:pt x="0" y="2781"/>
                    </a:moveTo>
                    <a:lnTo>
                      <a:pt x="0" y="2963"/>
                    </a:lnTo>
                    <a:lnTo>
                      <a:pt x="88" y="2963"/>
                    </a:lnTo>
                    <a:lnTo>
                      <a:pt x="88" y="2781"/>
                    </a:lnTo>
                    <a:close/>
                    <a:moveTo>
                      <a:pt x="0" y="3139"/>
                    </a:moveTo>
                    <a:lnTo>
                      <a:pt x="0" y="3319"/>
                    </a:lnTo>
                    <a:lnTo>
                      <a:pt x="88" y="3319"/>
                    </a:lnTo>
                    <a:lnTo>
                      <a:pt x="88" y="3139"/>
                    </a:lnTo>
                    <a:close/>
                    <a:moveTo>
                      <a:pt x="0" y="3498"/>
                    </a:moveTo>
                    <a:lnTo>
                      <a:pt x="0" y="3677"/>
                    </a:lnTo>
                    <a:lnTo>
                      <a:pt x="88" y="3677"/>
                    </a:lnTo>
                    <a:lnTo>
                      <a:pt x="88" y="3498"/>
                    </a:lnTo>
                    <a:close/>
                    <a:moveTo>
                      <a:pt x="0" y="3859"/>
                    </a:moveTo>
                    <a:lnTo>
                      <a:pt x="0" y="4039"/>
                    </a:lnTo>
                    <a:lnTo>
                      <a:pt x="88" y="4039"/>
                    </a:lnTo>
                    <a:lnTo>
                      <a:pt x="88" y="3859"/>
                    </a:lnTo>
                    <a:close/>
                    <a:moveTo>
                      <a:pt x="0" y="4215"/>
                    </a:moveTo>
                    <a:lnTo>
                      <a:pt x="0" y="4397"/>
                    </a:lnTo>
                    <a:lnTo>
                      <a:pt x="88" y="4397"/>
                    </a:lnTo>
                    <a:lnTo>
                      <a:pt x="88" y="4215"/>
                    </a:lnTo>
                    <a:close/>
                    <a:moveTo>
                      <a:pt x="0" y="4573"/>
                    </a:moveTo>
                    <a:lnTo>
                      <a:pt x="0" y="4756"/>
                    </a:lnTo>
                    <a:lnTo>
                      <a:pt x="88" y="4756"/>
                    </a:lnTo>
                    <a:lnTo>
                      <a:pt x="88" y="4573"/>
                    </a:lnTo>
                    <a:close/>
                    <a:moveTo>
                      <a:pt x="0" y="4932"/>
                    </a:moveTo>
                    <a:lnTo>
                      <a:pt x="0" y="5111"/>
                    </a:lnTo>
                    <a:lnTo>
                      <a:pt x="88" y="5111"/>
                    </a:lnTo>
                    <a:lnTo>
                      <a:pt x="88" y="4932"/>
                    </a:lnTo>
                    <a:close/>
                    <a:moveTo>
                      <a:pt x="0" y="5203"/>
                    </a:moveTo>
                    <a:lnTo>
                      <a:pt x="0" y="5385"/>
                    </a:lnTo>
                    <a:lnTo>
                      <a:pt x="88" y="5385"/>
                    </a:lnTo>
                    <a:lnTo>
                      <a:pt x="88" y="5203"/>
                    </a:lnTo>
                    <a:close/>
                    <a:moveTo>
                      <a:pt x="0" y="5561"/>
                    </a:moveTo>
                    <a:lnTo>
                      <a:pt x="0" y="5740"/>
                    </a:lnTo>
                    <a:lnTo>
                      <a:pt x="88" y="5740"/>
                    </a:lnTo>
                    <a:lnTo>
                      <a:pt x="88" y="55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52292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5229219" y="424474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52292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1" y="0"/>
                    </a:moveTo>
                    <a:lnTo>
                      <a:pt x="1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5229219" y="279786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8"/>
                    </a:moveTo>
                    <a:lnTo>
                      <a:pt x="809" y="808"/>
                    </a:lnTo>
                    <a:lnTo>
                      <a:pt x="89" y="808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52292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>
                <a:off x="5229219" y="135375"/>
                <a:ext cx="41353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8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5518319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>
                <a:off x="551831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5"/>
                    </a:lnTo>
                    <a:lnTo>
                      <a:pt x="85" y="805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>
                <a:off x="5518319" y="283977"/>
                <a:ext cx="37116" cy="3711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0" y="0"/>
                    </a:moveTo>
                    <a:lnTo>
                      <a:pt x="0" y="806"/>
                    </a:lnTo>
                    <a:lnTo>
                      <a:pt x="806" y="806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5518319" y="279786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8"/>
                    </a:moveTo>
                    <a:lnTo>
                      <a:pt x="806" y="808"/>
                    </a:lnTo>
                    <a:lnTo>
                      <a:pt x="85" y="808"/>
                    </a:lnTo>
                    <a:lnTo>
                      <a:pt x="85" y="88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5518319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>
                <a:off x="551831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6" y="85"/>
                    </a:moveTo>
                    <a:lnTo>
                      <a:pt x="806" y="806"/>
                    </a:lnTo>
                    <a:lnTo>
                      <a:pt x="85" y="806"/>
                    </a:lnTo>
                    <a:lnTo>
                      <a:pt x="85" y="85"/>
                    </a:lnTo>
                    <a:close/>
                    <a:moveTo>
                      <a:pt x="0" y="0"/>
                    </a:moveTo>
                    <a:lnTo>
                      <a:pt x="0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5373631" y="139289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06" y="809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5373769" y="135375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5"/>
                    </a:moveTo>
                    <a:lnTo>
                      <a:pt x="809" y="806"/>
                    </a:lnTo>
                    <a:lnTo>
                      <a:pt x="89" y="806"/>
                    </a:lnTo>
                    <a:lnTo>
                      <a:pt x="89" y="85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5373631" y="428388"/>
                <a:ext cx="37116" cy="37254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806" y="808"/>
                    </a:lnTo>
                    <a:lnTo>
                      <a:pt x="8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5373769" y="424474"/>
                <a:ext cx="41307" cy="41307"/>
              </a:xfrm>
              <a:custGeom>
                <a:avLst/>
                <a:gdLst/>
                <a:ahLst/>
                <a:cxnLst/>
                <a:rect l="l" t="t" r="r" b="b"/>
                <a:pathLst>
                  <a:path w="897" h="897" extrusionOk="0">
                    <a:moveTo>
                      <a:pt x="809" y="88"/>
                    </a:moveTo>
                    <a:lnTo>
                      <a:pt x="809" y="805"/>
                    </a:lnTo>
                    <a:lnTo>
                      <a:pt x="89" y="805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897"/>
                    </a:lnTo>
                    <a:lnTo>
                      <a:pt x="897" y="897"/>
                    </a:lnTo>
                    <a:lnTo>
                      <a:pt x="8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" name="Google Shape;241;p6"/>
            <p:cNvSpPr txBox="1"/>
            <p:nvPr/>
          </p:nvSpPr>
          <p:spPr>
            <a:xfrm>
              <a:off x="-59500" y="2912225"/>
              <a:ext cx="642300" cy="64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 b="1">
                  <a:solidFill>
                    <a:schemeClr val="dk2"/>
                  </a:solidFill>
                  <a:latin typeface="Abril Fatface"/>
                  <a:ea typeface="Abril Fatface"/>
                  <a:cs typeface="Abril Fatface"/>
                  <a:sym typeface="Abril Fatface"/>
                </a:rPr>
                <a:t>T</a:t>
              </a:r>
              <a:endParaRPr sz="3400" b="1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"/>
          <p:cNvSpPr/>
          <p:nvPr/>
        </p:nvSpPr>
        <p:spPr>
          <a:xfrm>
            <a:off x="266600" y="260350"/>
            <a:ext cx="8615262" cy="4617144"/>
          </a:xfrm>
          <a:custGeom>
            <a:avLst/>
            <a:gdLst/>
            <a:ahLst/>
            <a:cxnLst/>
            <a:rect l="l" t="t" r="r" b="b"/>
            <a:pathLst>
              <a:path w="75005" h="47449" extrusionOk="0">
                <a:moveTo>
                  <a:pt x="1" y="0"/>
                </a:moveTo>
                <a:lnTo>
                  <a:pt x="1" y="47449"/>
                </a:lnTo>
                <a:lnTo>
                  <a:pt x="75004" y="47449"/>
                </a:lnTo>
                <a:lnTo>
                  <a:pt x="750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7"/>
          <p:cNvSpPr/>
          <p:nvPr/>
        </p:nvSpPr>
        <p:spPr>
          <a:xfrm>
            <a:off x="266600" y="264175"/>
            <a:ext cx="8615262" cy="174525"/>
          </a:xfrm>
          <a:custGeom>
            <a:avLst/>
            <a:gdLst/>
            <a:ahLst/>
            <a:cxnLst/>
            <a:rect l="l" t="t" r="r" b="b"/>
            <a:pathLst>
              <a:path w="75005" h="1824" extrusionOk="0">
                <a:moveTo>
                  <a:pt x="1" y="0"/>
                </a:moveTo>
                <a:lnTo>
                  <a:pt x="1" y="1823"/>
                </a:lnTo>
                <a:lnTo>
                  <a:pt x="75004" y="1823"/>
                </a:lnTo>
                <a:lnTo>
                  <a:pt x="75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7"/>
          <p:cNvSpPr/>
          <p:nvPr/>
        </p:nvSpPr>
        <p:spPr>
          <a:xfrm>
            <a:off x="362380" y="315851"/>
            <a:ext cx="78460" cy="70518"/>
          </a:xfrm>
          <a:custGeom>
            <a:avLst/>
            <a:gdLst/>
            <a:ahLst/>
            <a:cxnLst/>
            <a:rect l="l" t="t" r="r" b="b"/>
            <a:pathLst>
              <a:path w="820" h="737" extrusionOk="0">
                <a:moveTo>
                  <a:pt x="375" y="0"/>
                </a:moveTo>
                <a:cubicBezTo>
                  <a:pt x="167" y="0"/>
                  <a:pt x="1" y="173"/>
                  <a:pt x="11" y="382"/>
                </a:cubicBezTo>
                <a:cubicBezTo>
                  <a:pt x="14" y="578"/>
                  <a:pt x="183" y="737"/>
                  <a:pt x="378" y="737"/>
                </a:cubicBezTo>
                <a:cubicBezTo>
                  <a:pt x="384" y="737"/>
                  <a:pt x="389" y="737"/>
                  <a:pt x="395" y="736"/>
                </a:cubicBezTo>
                <a:cubicBezTo>
                  <a:pt x="641" y="730"/>
                  <a:pt x="820" y="481"/>
                  <a:pt x="720" y="223"/>
                </a:cubicBezTo>
                <a:cubicBezTo>
                  <a:pt x="664" y="87"/>
                  <a:pt x="525" y="0"/>
                  <a:pt x="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7"/>
          <p:cNvSpPr/>
          <p:nvPr/>
        </p:nvSpPr>
        <p:spPr>
          <a:xfrm>
            <a:off x="506096" y="315851"/>
            <a:ext cx="78173" cy="70518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4" y="578"/>
                  <a:pt x="179" y="737"/>
                  <a:pt x="377" y="737"/>
                </a:cubicBezTo>
                <a:cubicBezTo>
                  <a:pt x="383" y="737"/>
                  <a:pt x="389" y="737"/>
                  <a:pt x="395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8" y="0"/>
                  <a:pt x="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7"/>
          <p:cNvSpPr/>
          <p:nvPr/>
        </p:nvSpPr>
        <p:spPr>
          <a:xfrm>
            <a:off x="650099" y="315851"/>
            <a:ext cx="78173" cy="70518"/>
          </a:xfrm>
          <a:custGeom>
            <a:avLst/>
            <a:gdLst/>
            <a:ahLst/>
            <a:cxnLst/>
            <a:rect l="l" t="t" r="r" b="b"/>
            <a:pathLst>
              <a:path w="817" h="737" extrusionOk="0">
                <a:moveTo>
                  <a:pt x="372" y="0"/>
                </a:moveTo>
                <a:cubicBezTo>
                  <a:pt x="166" y="0"/>
                  <a:pt x="1" y="173"/>
                  <a:pt x="7" y="382"/>
                </a:cubicBezTo>
                <a:cubicBezTo>
                  <a:pt x="10" y="578"/>
                  <a:pt x="179" y="737"/>
                  <a:pt x="374" y="737"/>
                </a:cubicBezTo>
                <a:cubicBezTo>
                  <a:pt x="380" y="737"/>
                  <a:pt x="386" y="737"/>
                  <a:pt x="392" y="736"/>
                </a:cubicBezTo>
                <a:cubicBezTo>
                  <a:pt x="637" y="730"/>
                  <a:pt x="816" y="481"/>
                  <a:pt x="717" y="223"/>
                </a:cubicBezTo>
                <a:cubicBezTo>
                  <a:pt x="664" y="87"/>
                  <a:pt x="521" y="0"/>
                  <a:pt x="3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7"/>
          <p:cNvSpPr/>
          <p:nvPr/>
        </p:nvSpPr>
        <p:spPr>
          <a:xfrm>
            <a:off x="266600" y="438700"/>
            <a:ext cx="8615262" cy="218072"/>
          </a:xfrm>
          <a:custGeom>
            <a:avLst/>
            <a:gdLst/>
            <a:ahLst/>
            <a:cxnLst/>
            <a:rect l="l" t="t" r="r" b="b"/>
            <a:pathLst>
              <a:path w="75005" h="4351" extrusionOk="0">
                <a:moveTo>
                  <a:pt x="1" y="1"/>
                </a:moveTo>
                <a:lnTo>
                  <a:pt x="1" y="4350"/>
                </a:lnTo>
                <a:lnTo>
                  <a:pt x="75004" y="4350"/>
                </a:lnTo>
                <a:lnTo>
                  <a:pt x="750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7"/>
          <p:cNvGrpSpPr/>
          <p:nvPr/>
        </p:nvGrpSpPr>
        <p:grpSpPr>
          <a:xfrm>
            <a:off x="6848403" y="458556"/>
            <a:ext cx="2010204" cy="178352"/>
            <a:chOff x="4905603" y="626944"/>
            <a:chExt cx="2010204" cy="178352"/>
          </a:xfrm>
        </p:grpSpPr>
        <p:sp>
          <p:nvSpPr>
            <p:cNvPr id="250" name="Google Shape;250;p7"/>
            <p:cNvSpPr/>
            <p:nvPr/>
          </p:nvSpPr>
          <p:spPr>
            <a:xfrm>
              <a:off x="4905603" y="626944"/>
              <a:ext cx="2010194" cy="178352"/>
            </a:xfrm>
            <a:custGeom>
              <a:avLst/>
              <a:gdLst/>
              <a:ahLst/>
              <a:cxnLst/>
              <a:rect l="l" t="t" r="r" b="b"/>
              <a:pathLst>
                <a:path w="21009" h="1864" extrusionOk="0">
                  <a:moveTo>
                    <a:pt x="1" y="1"/>
                  </a:moveTo>
                  <a:lnTo>
                    <a:pt x="1" y="1864"/>
                  </a:lnTo>
                  <a:lnTo>
                    <a:pt x="21008" y="1864"/>
                  </a:lnTo>
                  <a:lnTo>
                    <a:pt x="2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6737456" y="626944"/>
              <a:ext cx="178352" cy="178352"/>
            </a:xfrm>
            <a:custGeom>
              <a:avLst/>
              <a:gdLst/>
              <a:ahLst/>
              <a:cxnLst/>
              <a:rect l="l" t="t" r="r" b="b"/>
              <a:pathLst>
                <a:path w="1864" h="1864" extrusionOk="0">
                  <a:moveTo>
                    <a:pt x="0" y="1"/>
                  </a:moveTo>
                  <a:lnTo>
                    <a:pt x="0" y="1864"/>
                  </a:lnTo>
                  <a:lnTo>
                    <a:pt x="1863" y="1864"/>
                  </a:lnTo>
                  <a:lnTo>
                    <a:pt x="1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6824336" y="711623"/>
              <a:ext cx="57505" cy="68030"/>
            </a:xfrm>
            <a:custGeom>
              <a:avLst/>
              <a:gdLst/>
              <a:ahLst/>
              <a:cxnLst/>
              <a:rect l="l" t="t" r="r" b="b"/>
              <a:pathLst>
                <a:path w="601" h="711" extrusionOk="0">
                  <a:moveTo>
                    <a:pt x="153" y="1"/>
                  </a:moveTo>
                  <a:cubicBezTo>
                    <a:pt x="137" y="47"/>
                    <a:pt x="103" y="90"/>
                    <a:pt x="67" y="117"/>
                  </a:cubicBezTo>
                  <a:cubicBezTo>
                    <a:pt x="44" y="130"/>
                    <a:pt x="24" y="147"/>
                    <a:pt x="1" y="157"/>
                  </a:cubicBezTo>
                  <a:lnTo>
                    <a:pt x="117" y="306"/>
                  </a:lnTo>
                  <a:lnTo>
                    <a:pt x="432" y="710"/>
                  </a:lnTo>
                  <a:lnTo>
                    <a:pt x="601" y="581"/>
                  </a:lnTo>
                  <a:lnTo>
                    <a:pt x="276" y="163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6764056" y="655649"/>
              <a:ext cx="97788" cy="89176"/>
            </a:xfrm>
            <a:custGeom>
              <a:avLst/>
              <a:gdLst/>
              <a:ahLst/>
              <a:cxnLst/>
              <a:rect l="l" t="t" r="r" b="b"/>
              <a:pathLst>
                <a:path w="1022" h="932" extrusionOk="0">
                  <a:moveTo>
                    <a:pt x="527" y="192"/>
                  </a:moveTo>
                  <a:cubicBezTo>
                    <a:pt x="611" y="192"/>
                    <a:pt x="693" y="231"/>
                    <a:pt x="747" y="301"/>
                  </a:cubicBezTo>
                  <a:cubicBezTo>
                    <a:pt x="806" y="380"/>
                    <a:pt x="820" y="483"/>
                    <a:pt x="780" y="576"/>
                  </a:cubicBezTo>
                  <a:cubicBezTo>
                    <a:pt x="763" y="629"/>
                    <a:pt x="733" y="665"/>
                    <a:pt x="697" y="695"/>
                  </a:cubicBezTo>
                  <a:cubicBezTo>
                    <a:pt x="674" y="712"/>
                    <a:pt x="654" y="725"/>
                    <a:pt x="631" y="732"/>
                  </a:cubicBezTo>
                  <a:cubicBezTo>
                    <a:pt x="597" y="745"/>
                    <a:pt x="562" y="752"/>
                    <a:pt x="527" y="752"/>
                  </a:cubicBezTo>
                  <a:cubicBezTo>
                    <a:pt x="400" y="752"/>
                    <a:pt x="281" y="665"/>
                    <a:pt x="253" y="530"/>
                  </a:cubicBezTo>
                  <a:cubicBezTo>
                    <a:pt x="226" y="420"/>
                    <a:pt x="273" y="304"/>
                    <a:pt x="365" y="244"/>
                  </a:cubicBezTo>
                  <a:cubicBezTo>
                    <a:pt x="415" y="209"/>
                    <a:pt x="472" y="192"/>
                    <a:pt x="527" y="192"/>
                  </a:cubicBezTo>
                  <a:close/>
                  <a:moveTo>
                    <a:pt x="526" y="0"/>
                  </a:moveTo>
                  <a:cubicBezTo>
                    <a:pt x="428" y="0"/>
                    <a:pt x="329" y="31"/>
                    <a:pt x="243" y="95"/>
                  </a:cubicBezTo>
                  <a:cubicBezTo>
                    <a:pt x="37" y="251"/>
                    <a:pt x="1" y="543"/>
                    <a:pt x="153" y="748"/>
                  </a:cubicBezTo>
                  <a:cubicBezTo>
                    <a:pt x="244" y="868"/>
                    <a:pt x="383" y="932"/>
                    <a:pt x="525" y="932"/>
                  </a:cubicBezTo>
                  <a:cubicBezTo>
                    <a:pt x="600" y="932"/>
                    <a:pt x="676" y="914"/>
                    <a:pt x="747" y="878"/>
                  </a:cubicBezTo>
                  <a:cubicBezTo>
                    <a:pt x="767" y="864"/>
                    <a:pt x="790" y="851"/>
                    <a:pt x="806" y="835"/>
                  </a:cubicBezTo>
                  <a:cubicBezTo>
                    <a:pt x="846" y="805"/>
                    <a:pt x="879" y="775"/>
                    <a:pt x="906" y="735"/>
                  </a:cubicBezTo>
                  <a:cubicBezTo>
                    <a:pt x="1022" y="569"/>
                    <a:pt x="1018" y="347"/>
                    <a:pt x="899" y="185"/>
                  </a:cubicBezTo>
                  <a:cubicBezTo>
                    <a:pt x="805" y="64"/>
                    <a:pt x="66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4945312" y="662538"/>
              <a:ext cx="7942" cy="107260"/>
            </a:xfrm>
            <a:custGeom>
              <a:avLst/>
              <a:gdLst/>
              <a:ahLst/>
              <a:cxnLst/>
              <a:rect l="l" t="t" r="r" b="b"/>
              <a:pathLst>
                <a:path w="83" h="1121" extrusionOk="0">
                  <a:moveTo>
                    <a:pt x="0" y="0"/>
                  </a:moveTo>
                  <a:lnTo>
                    <a:pt x="0" y="1121"/>
                  </a:lnTo>
                  <a:lnTo>
                    <a:pt x="83" y="11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7"/>
          <p:cNvSpPr/>
          <p:nvPr/>
        </p:nvSpPr>
        <p:spPr>
          <a:xfrm>
            <a:off x="8754900" y="656750"/>
            <a:ext cx="126951" cy="4038639"/>
          </a:xfrm>
          <a:custGeom>
            <a:avLst/>
            <a:gdLst/>
            <a:ahLst/>
            <a:cxnLst/>
            <a:rect l="l" t="t" r="r" b="b"/>
            <a:pathLst>
              <a:path w="1327" h="41316" extrusionOk="0">
                <a:moveTo>
                  <a:pt x="0" y="0"/>
                </a:moveTo>
                <a:lnTo>
                  <a:pt x="0" y="41316"/>
                </a:lnTo>
                <a:lnTo>
                  <a:pt x="1326" y="41316"/>
                </a:lnTo>
                <a:lnTo>
                  <a:pt x="132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7"/>
          <p:cNvSpPr/>
          <p:nvPr/>
        </p:nvSpPr>
        <p:spPr>
          <a:xfrm>
            <a:off x="8782445" y="683356"/>
            <a:ext cx="67648" cy="1490638"/>
          </a:xfrm>
          <a:custGeom>
            <a:avLst/>
            <a:gdLst/>
            <a:ahLst/>
            <a:cxnLst/>
            <a:rect l="l" t="t" r="r" b="b"/>
            <a:pathLst>
              <a:path w="707" h="15579" extrusionOk="0">
                <a:moveTo>
                  <a:pt x="355" y="0"/>
                </a:moveTo>
                <a:cubicBezTo>
                  <a:pt x="160" y="0"/>
                  <a:pt x="1" y="153"/>
                  <a:pt x="1" y="345"/>
                </a:cubicBezTo>
                <a:lnTo>
                  <a:pt x="1" y="15233"/>
                </a:lnTo>
                <a:cubicBezTo>
                  <a:pt x="1" y="15426"/>
                  <a:pt x="160" y="15578"/>
                  <a:pt x="355" y="15578"/>
                </a:cubicBezTo>
                <a:cubicBezTo>
                  <a:pt x="548" y="15578"/>
                  <a:pt x="707" y="15426"/>
                  <a:pt x="707" y="15233"/>
                </a:cubicBezTo>
                <a:lnTo>
                  <a:pt x="707" y="345"/>
                </a:lnTo>
                <a:cubicBezTo>
                  <a:pt x="707" y="153"/>
                  <a:pt x="548" y="0"/>
                  <a:pt x="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7"/>
          <p:cNvSpPr/>
          <p:nvPr/>
        </p:nvSpPr>
        <p:spPr>
          <a:xfrm>
            <a:off x="266600" y="4659400"/>
            <a:ext cx="8615285" cy="218077"/>
          </a:xfrm>
          <a:custGeom>
            <a:avLst/>
            <a:gdLst/>
            <a:ahLst/>
            <a:cxnLst/>
            <a:rect l="l" t="t" r="r" b="b"/>
            <a:pathLst>
              <a:path w="73679" h="5845" extrusionOk="0">
                <a:moveTo>
                  <a:pt x="1" y="0"/>
                </a:moveTo>
                <a:lnTo>
                  <a:pt x="1" y="5845"/>
                </a:lnTo>
                <a:lnTo>
                  <a:pt x="73678" y="5845"/>
                </a:lnTo>
                <a:lnTo>
                  <a:pt x="736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7"/>
          <p:cNvSpPr/>
          <p:nvPr/>
        </p:nvSpPr>
        <p:spPr>
          <a:xfrm>
            <a:off x="8754902" y="4715245"/>
            <a:ext cx="50949" cy="104677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7"/>
          <p:cNvSpPr/>
          <p:nvPr/>
        </p:nvSpPr>
        <p:spPr>
          <a:xfrm>
            <a:off x="317430" y="488803"/>
            <a:ext cx="142854" cy="23921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0"/>
                </a:moveTo>
                <a:lnTo>
                  <a:pt x="1" y="249"/>
                </a:lnTo>
                <a:lnTo>
                  <a:pt x="1492" y="249"/>
                </a:lnTo>
                <a:lnTo>
                  <a:pt x="14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7"/>
          <p:cNvSpPr/>
          <p:nvPr/>
        </p:nvSpPr>
        <p:spPr>
          <a:xfrm>
            <a:off x="317430" y="591567"/>
            <a:ext cx="142854" cy="23921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50"/>
                </a:lnTo>
                <a:lnTo>
                  <a:pt x="1492" y="250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7"/>
          <p:cNvSpPr/>
          <p:nvPr/>
        </p:nvSpPr>
        <p:spPr>
          <a:xfrm>
            <a:off x="317430" y="540185"/>
            <a:ext cx="142854" cy="23921"/>
          </a:xfrm>
          <a:custGeom>
            <a:avLst/>
            <a:gdLst/>
            <a:ahLst/>
            <a:cxnLst/>
            <a:rect l="l" t="t" r="r" b="b"/>
            <a:pathLst>
              <a:path w="1493" h="250" extrusionOk="0">
                <a:moveTo>
                  <a:pt x="1" y="1"/>
                </a:moveTo>
                <a:lnTo>
                  <a:pt x="1" y="249"/>
                </a:lnTo>
                <a:lnTo>
                  <a:pt x="1492" y="249"/>
                </a:lnTo>
                <a:lnTo>
                  <a:pt x="149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7"/>
          <p:cNvSpPr/>
          <p:nvPr/>
        </p:nvSpPr>
        <p:spPr>
          <a:xfrm rot="10800000">
            <a:off x="317427" y="4715245"/>
            <a:ext cx="50949" cy="104677"/>
          </a:xfrm>
          <a:custGeom>
            <a:avLst/>
            <a:gdLst/>
            <a:ahLst/>
            <a:cxnLst/>
            <a:rect l="l" t="t" r="r" b="b"/>
            <a:pathLst>
              <a:path w="869" h="1785" extrusionOk="0">
                <a:moveTo>
                  <a:pt x="0" y="1"/>
                </a:moveTo>
                <a:lnTo>
                  <a:pt x="0" y="1784"/>
                </a:lnTo>
                <a:lnTo>
                  <a:pt x="869" y="9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7"/>
          <p:cNvSpPr/>
          <p:nvPr/>
        </p:nvSpPr>
        <p:spPr>
          <a:xfrm>
            <a:off x="266538" y="258700"/>
            <a:ext cx="8615400" cy="461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7"/>
          <p:cNvSpPr txBox="1">
            <a:spLocks noGrp="1"/>
          </p:cNvSpPr>
          <p:nvPr>
            <p:ph type="title"/>
          </p:nvPr>
        </p:nvSpPr>
        <p:spPr>
          <a:xfrm>
            <a:off x="2066625" y="1348163"/>
            <a:ext cx="5011200" cy="132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5" name="Google Shape;265;p7"/>
          <p:cNvSpPr txBox="1">
            <a:spLocks noGrp="1"/>
          </p:cNvSpPr>
          <p:nvPr>
            <p:ph type="subTitle" idx="1"/>
          </p:nvPr>
        </p:nvSpPr>
        <p:spPr>
          <a:xfrm>
            <a:off x="2066625" y="2611238"/>
            <a:ext cx="5011200" cy="11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8"/>
          <p:cNvGrpSpPr/>
          <p:nvPr/>
        </p:nvGrpSpPr>
        <p:grpSpPr>
          <a:xfrm>
            <a:off x="266538" y="258700"/>
            <a:ext cx="8615400" cy="4618794"/>
            <a:chOff x="266538" y="258700"/>
            <a:chExt cx="8615400" cy="4618794"/>
          </a:xfrm>
        </p:grpSpPr>
        <p:sp>
          <p:nvSpPr>
            <p:cNvPr id="268" name="Google Shape;268;p8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266600" y="438700"/>
              <a:ext cx="8615262" cy="218072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" name="Google Shape;274;p8"/>
            <p:cNvGrpSpPr/>
            <p:nvPr/>
          </p:nvGrpSpPr>
          <p:grpSpPr>
            <a:xfrm>
              <a:off x="6848403" y="458556"/>
              <a:ext cx="2010204" cy="178352"/>
              <a:chOff x="4905603" y="626944"/>
              <a:chExt cx="2010204" cy="178352"/>
            </a:xfrm>
          </p:grpSpPr>
          <p:sp>
            <p:nvSpPr>
              <p:cNvPr id="275" name="Google Shape;275;p8"/>
              <p:cNvSpPr/>
              <p:nvPr/>
            </p:nvSpPr>
            <p:spPr>
              <a:xfrm>
                <a:off x="4905603" y="626944"/>
                <a:ext cx="2010194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21009" h="1864" extrusionOk="0">
                    <a:moveTo>
                      <a:pt x="1" y="1"/>
                    </a:moveTo>
                    <a:lnTo>
                      <a:pt x="1" y="1864"/>
                    </a:lnTo>
                    <a:lnTo>
                      <a:pt x="21008" y="1864"/>
                    </a:lnTo>
                    <a:lnTo>
                      <a:pt x="210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8"/>
              <p:cNvSpPr/>
              <p:nvPr/>
            </p:nvSpPr>
            <p:spPr>
              <a:xfrm>
                <a:off x="6737456" y="626944"/>
                <a:ext cx="178352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1864" extrusionOk="0">
                    <a:moveTo>
                      <a:pt x="0" y="1"/>
                    </a:moveTo>
                    <a:lnTo>
                      <a:pt x="0" y="1864"/>
                    </a:lnTo>
                    <a:lnTo>
                      <a:pt x="1863" y="1864"/>
                    </a:lnTo>
                    <a:lnTo>
                      <a:pt x="18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8"/>
              <p:cNvSpPr/>
              <p:nvPr/>
            </p:nvSpPr>
            <p:spPr>
              <a:xfrm>
                <a:off x="6824336" y="711623"/>
                <a:ext cx="57505" cy="6803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711" extrusionOk="0">
                    <a:moveTo>
                      <a:pt x="153" y="1"/>
                    </a:moveTo>
                    <a:cubicBezTo>
                      <a:pt x="137" y="47"/>
                      <a:pt x="103" y="90"/>
                      <a:pt x="67" y="117"/>
                    </a:cubicBezTo>
                    <a:cubicBezTo>
                      <a:pt x="44" y="130"/>
                      <a:pt x="24" y="147"/>
                      <a:pt x="1" y="157"/>
                    </a:cubicBezTo>
                    <a:lnTo>
                      <a:pt x="117" y="306"/>
                    </a:lnTo>
                    <a:lnTo>
                      <a:pt x="432" y="710"/>
                    </a:lnTo>
                    <a:lnTo>
                      <a:pt x="601" y="581"/>
                    </a:lnTo>
                    <a:lnTo>
                      <a:pt x="276" y="163"/>
                    </a:lnTo>
                    <a:lnTo>
                      <a:pt x="1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8"/>
              <p:cNvSpPr/>
              <p:nvPr/>
            </p:nvSpPr>
            <p:spPr>
              <a:xfrm>
                <a:off x="6764056" y="655649"/>
                <a:ext cx="97788" cy="89176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932" extrusionOk="0">
                    <a:moveTo>
                      <a:pt x="527" y="192"/>
                    </a:moveTo>
                    <a:cubicBezTo>
                      <a:pt x="611" y="192"/>
                      <a:pt x="693" y="231"/>
                      <a:pt x="747" y="301"/>
                    </a:cubicBezTo>
                    <a:cubicBezTo>
                      <a:pt x="806" y="380"/>
                      <a:pt x="820" y="483"/>
                      <a:pt x="780" y="576"/>
                    </a:cubicBezTo>
                    <a:cubicBezTo>
                      <a:pt x="763" y="629"/>
                      <a:pt x="733" y="665"/>
                      <a:pt x="697" y="695"/>
                    </a:cubicBezTo>
                    <a:cubicBezTo>
                      <a:pt x="674" y="712"/>
                      <a:pt x="654" y="725"/>
                      <a:pt x="631" y="732"/>
                    </a:cubicBezTo>
                    <a:cubicBezTo>
                      <a:pt x="597" y="745"/>
                      <a:pt x="562" y="752"/>
                      <a:pt x="527" y="752"/>
                    </a:cubicBezTo>
                    <a:cubicBezTo>
                      <a:pt x="400" y="752"/>
                      <a:pt x="281" y="665"/>
                      <a:pt x="253" y="530"/>
                    </a:cubicBezTo>
                    <a:cubicBezTo>
                      <a:pt x="226" y="420"/>
                      <a:pt x="273" y="304"/>
                      <a:pt x="365" y="244"/>
                    </a:cubicBezTo>
                    <a:cubicBezTo>
                      <a:pt x="415" y="209"/>
                      <a:pt x="472" y="192"/>
                      <a:pt x="527" y="192"/>
                    </a:cubicBezTo>
                    <a:close/>
                    <a:moveTo>
                      <a:pt x="526" y="0"/>
                    </a:moveTo>
                    <a:cubicBezTo>
                      <a:pt x="428" y="0"/>
                      <a:pt x="329" y="31"/>
                      <a:pt x="243" y="95"/>
                    </a:cubicBezTo>
                    <a:cubicBezTo>
                      <a:pt x="37" y="251"/>
                      <a:pt x="1" y="543"/>
                      <a:pt x="153" y="748"/>
                    </a:cubicBezTo>
                    <a:cubicBezTo>
                      <a:pt x="244" y="868"/>
                      <a:pt x="383" y="932"/>
                      <a:pt x="525" y="932"/>
                    </a:cubicBezTo>
                    <a:cubicBezTo>
                      <a:pt x="600" y="932"/>
                      <a:pt x="676" y="914"/>
                      <a:pt x="747" y="878"/>
                    </a:cubicBezTo>
                    <a:cubicBezTo>
                      <a:pt x="767" y="864"/>
                      <a:pt x="790" y="851"/>
                      <a:pt x="806" y="835"/>
                    </a:cubicBezTo>
                    <a:cubicBezTo>
                      <a:pt x="846" y="805"/>
                      <a:pt x="879" y="775"/>
                      <a:pt x="906" y="735"/>
                    </a:cubicBezTo>
                    <a:cubicBezTo>
                      <a:pt x="1022" y="569"/>
                      <a:pt x="1018" y="347"/>
                      <a:pt x="899" y="185"/>
                    </a:cubicBezTo>
                    <a:cubicBezTo>
                      <a:pt x="805" y="64"/>
                      <a:pt x="667" y="0"/>
                      <a:pt x="5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8"/>
              <p:cNvSpPr/>
              <p:nvPr/>
            </p:nvSpPr>
            <p:spPr>
              <a:xfrm>
                <a:off x="4945312" y="662538"/>
                <a:ext cx="7942" cy="1072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21" extrusionOk="0">
                    <a:moveTo>
                      <a:pt x="0" y="0"/>
                    </a:moveTo>
                    <a:lnTo>
                      <a:pt x="0" y="1121"/>
                    </a:lnTo>
                    <a:lnTo>
                      <a:pt x="83" y="1121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" name="Google Shape;280;p8"/>
            <p:cNvSpPr/>
            <p:nvPr/>
          </p:nvSpPr>
          <p:spPr>
            <a:xfrm>
              <a:off x="8754900" y="656750"/>
              <a:ext cx="126951" cy="4038639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8782445" y="683356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317430" y="488803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0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317430" y="591567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50"/>
                  </a:lnTo>
                  <a:lnTo>
                    <a:pt x="1492" y="25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317430" y="540185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26653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8"/>
          <p:cNvSpPr txBox="1">
            <a:spLocks noGrp="1"/>
          </p:cNvSpPr>
          <p:nvPr>
            <p:ph type="title"/>
          </p:nvPr>
        </p:nvSpPr>
        <p:spPr>
          <a:xfrm>
            <a:off x="3884825" y="1850375"/>
            <a:ext cx="4535100" cy="17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9"/>
          <p:cNvGrpSpPr/>
          <p:nvPr/>
        </p:nvGrpSpPr>
        <p:grpSpPr>
          <a:xfrm>
            <a:off x="266538" y="258700"/>
            <a:ext cx="8615400" cy="4618794"/>
            <a:chOff x="266538" y="258700"/>
            <a:chExt cx="8615400" cy="4618794"/>
          </a:xfrm>
        </p:grpSpPr>
        <p:sp>
          <p:nvSpPr>
            <p:cNvPr id="292" name="Google Shape;292;p9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266600" y="438700"/>
              <a:ext cx="8615262" cy="218072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" name="Google Shape;298;p9"/>
            <p:cNvGrpSpPr/>
            <p:nvPr/>
          </p:nvGrpSpPr>
          <p:grpSpPr>
            <a:xfrm>
              <a:off x="6848403" y="458556"/>
              <a:ext cx="2010204" cy="178352"/>
              <a:chOff x="4905603" y="626944"/>
              <a:chExt cx="2010204" cy="178352"/>
            </a:xfrm>
          </p:grpSpPr>
          <p:sp>
            <p:nvSpPr>
              <p:cNvPr id="299" name="Google Shape;299;p9"/>
              <p:cNvSpPr/>
              <p:nvPr/>
            </p:nvSpPr>
            <p:spPr>
              <a:xfrm>
                <a:off x="4905603" y="626944"/>
                <a:ext cx="2010194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21009" h="1864" extrusionOk="0">
                    <a:moveTo>
                      <a:pt x="1" y="1"/>
                    </a:moveTo>
                    <a:lnTo>
                      <a:pt x="1" y="1864"/>
                    </a:lnTo>
                    <a:lnTo>
                      <a:pt x="21008" y="1864"/>
                    </a:lnTo>
                    <a:lnTo>
                      <a:pt x="210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9"/>
              <p:cNvSpPr/>
              <p:nvPr/>
            </p:nvSpPr>
            <p:spPr>
              <a:xfrm>
                <a:off x="6737456" y="626944"/>
                <a:ext cx="178352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1864" extrusionOk="0">
                    <a:moveTo>
                      <a:pt x="0" y="1"/>
                    </a:moveTo>
                    <a:lnTo>
                      <a:pt x="0" y="1864"/>
                    </a:lnTo>
                    <a:lnTo>
                      <a:pt x="1863" y="1864"/>
                    </a:lnTo>
                    <a:lnTo>
                      <a:pt x="18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9"/>
              <p:cNvSpPr/>
              <p:nvPr/>
            </p:nvSpPr>
            <p:spPr>
              <a:xfrm>
                <a:off x="6824336" y="711623"/>
                <a:ext cx="57505" cy="6803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711" extrusionOk="0">
                    <a:moveTo>
                      <a:pt x="153" y="1"/>
                    </a:moveTo>
                    <a:cubicBezTo>
                      <a:pt x="137" y="47"/>
                      <a:pt x="103" y="90"/>
                      <a:pt x="67" y="117"/>
                    </a:cubicBezTo>
                    <a:cubicBezTo>
                      <a:pt x="44" y="130"/>
                      <a:pt x="24" y="147"/>
                      <a:pt x="1" y="157"/>
                    </a:cubicBezTo>
                    <a:lnTo>
                      <a:pt x="117" y="306"/>
                    </a:lnTo>
                    <a:lnTo>
                      <a:pt x="432" y="710"/>
                    </a:lnTo>
                    <a:lnTo>
                      <a:pt x="601" y="581"/>
                    </a:lnTo>
                    <a:lnTo>
                      <a:pt x="276" y="163"/>
                    </a:lnTo>
                    <a:lnTo>
                      <a:pt x="1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9"/>
              <p:cNvSpPr/>
              <p:nvPr/>
            </p:nvSpPr>
            <p:spPr>
              <a:xfrm>
                <a:off x="6764056" y="655649"/>
                <a:ext cx="97788" cy="89176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932" extrusionOk="0">
                    <a:moveTo>
                      <a:pt x="527" y="192"/>
                    </a:moveTo>
                    <a:cubicBezTo>
                      <a:pt x="611" y="192"/>
                      <a:pt x="693" y="231"/>
                      <a:pt x="747" y="301"/>
                    </a:cubicBezTo>
                    <a:cubicBezTo>
                      <a:pt x="806" y="380"/>
                      <a:pt x="820" y="483"/>
                      <a:pt x="780" y="576"/>
                    </a:cubicBezTo>
                    <a:cubicBezTo>
                      <a:pt x="763" y="629"/>
                      <a:pt x="733" y="665"/>
                      <a:pt x="697" y="695"/>
                    </a:cubicBezTo>
                    <a:cubicBezTo>
                      <a:pt x="674" y="712"/>
                      <a:pt x="654" y="725"/>
                      <a:pt x="631" y="732"/>
                    </a:cubicBezTo>
                    <a:cubicBezTo>
                      <a:pt x="597" y="745"/>
                      <a:pt x="562" y="752"/>
                      <a:pt x="527" y="752"/>
                    </a:cubicBezTo>
                    <a:cubicBezTo>
                      <a:pt x="400" y="752"/>
                      <a:pt x="281" y="665"/>
                      <a:pt x="253" y="530"/>
                    </a:cubicBezTo>
                    <a:cubicBezTo>
                      <a:pt x="226" y="420"/>
                      <a:pt x="273" y="304"/>
                      <a:pt x="365" y="244"/>
                    </a:cubicBezTo>
                    <a:cubicBezTo>
                      <a:pt x="415" y="209"/>
                      <a:pt x="472" y="192"/>
                      <a:pt x="527" y="192"/>
                    </a:cubicBezTo>
                    <a:close/>
                    <a:moveTo>
                      <a:pt x="526" y="0"/>
                    </a:moveTo>
                    <a:cubicBezTo>
                      <a:pt x="428" y="0"/>
                      <a:pt x="329" y="31"/>
                      <a:pt x="243" y="95"/>
                    </a:cubicBezTo>
                    <a:cubicBezTo>
                      <a:pt x="37" y="251"/>
                      <a:pt x="1" y="543"/>
                      <a:pt x="153" y="748"/>
                    </a:cubicBezTo>
                    <a:cubicBezTo>
                      <a:pt x="244" y="868"/>
                      <a:pt x="383" y="932"/>
                      <a:pt x="525" y="932"/>
                    </a:cubicBezTo>
                    <a:cubicBezTo>
                      <a:pt x="600" y="932"/>
                      <a:pt x="676" y="914"/>
                      <a:pt x="747" y="878"/>
                    </a:cubicBezTo>
                    <a:cubicBezTo>
                      <a:pt x="767" y="864"/>
                      <a:pt x="790" y="851"/>
                      <a:pt x="806" y="835"/>
                    </a:cubicBezTo>
                    <a:cubicBezTo>
                      <a:pt x="846" y="805"/>
                      <a:pt x="879" y="775"/>
                      <a:pt x="906" y="735"/>
                    </a:cubicBezTo>
                    <a:cubicBezTo>
                      <a:pt x="1022" y="569"/>
                      <a:pt x="1018" y="347"/>
                      <a:pt x="899" y="185"/>
                    </a:cubicBezTo>
                    <a:cubicBezTo>
                      <a:pt x="805" y="64"/>
                      <a:pt x="667" y="0"/>
                      <a:pt x="5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9"/>
              <p:cNvSpPr/>
              <p:nvPr/>
            </p:nvSpPr>
            <p:spPr>
              <a:xfrm>
                <a:off x="4945312" y="662538"/>
                <a:ext cx="7942" cy="1072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21" extrusionOk="0">
                    <a:moveTo>
                      <a:pt x="0" y="0"/>
                    </a:moveTo>
                    <a:lnTo>
                      <a:pt x="0" y="1121"/>
                    </a:lnTo>
                    <a:lnTo>
                      <a:pt x="83" y="1121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4" name="Google Shape;304;p9"/>
            <p:cNvSpPr/>
            <p:nvPr/>
          </p:nvSpPr>
          <p:spPr>
            <a:xfrm>
              <a:off x="8754900" y="656750"/>
              <a:ext cx="126951" cy="4038639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8782445" y="683356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317430" y="488803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0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317430" y="591567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50"/>
                  </a:lnTo>
                  <a:lnTo>
                    <a:pt x="1492" y="25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317430" y="540185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26653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9"/>
          <p:cNvSpPr txBox="1">
            <a:spLocks noGrp="1"/>
          </p:cNvSpPr>
          <p:nvPr>
            <p:ph type="body" idx="1"/>
          </p:nvPr>
        </p:nvSpPr>
        <p:spPr>
          <a:xfrm>
            <a:off x="720000" y="1570575"/>
            <a:ext cx="4047000" cy="21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-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14" name="Google Shape;314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10"/>
          <p:cNvGrpSpPr/>
          <p:nvPr/>
        </p:nvGrpSpPr>
        <p:grpSpPr>
          <a:xfrm>
            <a:off x="266538" y="258700"/>
            <a:ext cx="8615400" cy="4618794"/>
            <a:chOff x="266538" y="258700"/>
            <a:chExt cx="8615400" cy="4618794"/>
          </a:xfrm>
        </p:grpSpPr>
        <p:sp>
          <p:nvSpPr>
            <p:cNvPr id="317" name="Google Shape;317;p10"/>
            <p:cNvSpPr/>
            <p:nvPr/>
          </p:nvSpPr>
          <p:spPr>
            <a:xfrm>
              <a:off x="266600" y="260350"/>
              <a:ext cx="8615262" cy="4617144"/>
            </a:xfrm>
            <a:custGeom>
              <a:avLst/>
              <a:gdLst/>
              <a:ahLst/>
              <a:cxnLst/>
              <a:rect l="l" t="t" r="r" b="b"/>
              <a:pathLst>
                <a:path w="75005" h="47449" extrusionOk="0">
                  <a:moveTo>
                    <a:pt x="1" y="0"/>
                  </a:moveTo>
                  <a:lnTo>
                    <a:pt x="1" y="47449"/>
                  </a:lnTo>
                  <a:lnTo>
                    <a:pt x="75004" y="47449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266600" y="264175"/>
              <a:ext cx="8615262" cy="174525"/>
            </a:xfrm>
            <a:custGeom>
              <a:avLst/>
              <a:gdLst/>
              <a:ahLst/>
              <a:cxnLst/>
              <a:rect l="l" t="t" r="r" b="b"/>
              <a:pathLst>
                <a:path w="75005" h="1824" extrusionOk="0">
                  <a:moveTo>
                    <a:pt x="1" y="0"/>
                  </a:moveTo>
                  <a:lnTo>
                    <a:pt x="1" y="1823"/>
                  </a:lnTo>
                  <a:lnTo>
                    <a:pt x="75004" y="1823"/>
                  </a:lnTo>
                  <a:lnTo>
                    <a:pt x="750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362380" y="315851"/>
              <a:ext cx="78460" cy="70518"/>
            </a:xfrm>
            <a:custGeom>
              <a:avLst/>
              <a:gdLst/>
              <a:ahLst/>
              <a:cxnLst/>
              <a:rect l="l" t="t" r="r" b="b"/>
              <a:pathLst>
                <a:path w="820" h="737" extrusionOk="0">
                  <a:moveTo>
                    <a:pt x="375" y="0"/>
                  </a:moveTo>
                  <a:cubicBezTo>
                    <a:pt x="167" y="0"/>
                    <a:pt x="1" y="173"/>
                    <a:pt x="11" y="382"/>
                  </a:cubicBezTo>
                  <a:cubicBezTo>
                    <a:pt x="14" y="578"/>
                    <a:pt x="183" y="737"/>
                    <a:pt x="378" y="737"/>
                  </a:cubicBezTo>
                  <a:cubicBezTo>
                    <a:pt x="384" y="737"/>
                    <a:pt x="389" y="737"/>
                    <a:pt x="395" y="736"/>
                  </a:cubicBezTo>
                  <a:cubicBezTo>
                    <a:pt x="641" y="730"/>
                    <a:pt x="820" y="481"/>
                    <a:pt x="720" y="223"/>
                  </a:cubicBezTo>
                  <a:cubicBezTo>
                    <a:pt x="664" y="87"/>
                    <a:pt x="525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0"/>
            <p:cNvSpPr/>
            <p:nvPr/>
          </p:nvSpPr>
          <p:spPr>
            <a:xfrm>
              <a:off x="506096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4" y="578"/>
                    <a:pt x="179" y="737"/>
                    <a:pt x="377" y="737"/>
                  </a:cubicBezTo>
                  <a:cubicBezTo>
                    <a:pt x="383" y="737"/>
                    <a:pt x="389" y="737"/>
                    <a:pt x="395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8" y="0"/>
                    <a:pt x="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0"/>
            <p:cNvSpPr/>
            <p:nvPr/>
          </p:nvSpPr>
          <p:spPr>
            <a:xfrm>
              <a:off x="650099" y="315851"/>
              <a:ext cx="78173" cy="70518"/>
            </a:xfrm>
            <a:custGeom>
              <a:avLst/>
              <a:gdLst/>
              <a:ahLst/>
              <a:cxnLst/>
              <a:rect l="l" t="t" r="r" b="b"/>
              <a:pathLst>
                <a:path w="817" h="737" extrusionOk="0">
                  <a:moveTo>
                    <a:pt x="372" y="0"/>
                  </a:moveTo>
                  <a:cubicBezTo>
                    <a:pt x="166" y="0"/>
                    <a:pt x="1" y="173"/>
                    <a:pt x="7" y="382"/>
                  </a:cubicBezTo>
                  <a:cubicBezTo>
                    <a:pt x="10" y="578"/>
                    <a:pt x="179" y="737"/>
                    <a:pt x="374" y="737"/>
                  </a:cubicBezTo>
                  <a:cubicBezTo>
                    <a:pt x="380" y="737"/>
                    <a:pt x="386" y="737"/>
                    <a:pt x="392" y="736"/>
                  </a:cubicBezTo>
                  <a:cubicBezTo>
                    <a:pt x="637" y="730"/>
                    <a:pt x="816" y="481"/>
                    <a:pt x="717" y="223"/>
                  </a:cubicBezTo>
                  <a:cubicBezTo>
                    <a:pt x="664" y="87"/>
                    <a:pt x="52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0"/>
            <p:cNvSpPr/>
            <p:nvPr/>
          </p:nvSpPr>
          <p:spPr>
            <a:xfrm>
              <a:off x="266600" y="438700"/>
              <a:ext cx="8615262" cy="218072"/>
            </a:xfrm>
            <a:custGeom>
              <a:avLst/>
              <a:gdLst/>
              <a:ahLst/>
              <a:cxnLst/>
              <a:rect l="l" t="t" r="r" b="b"/>
              <a:pathLst>
                <a:path w="75005" h="4351" extrusionOk="0">
                  <a:moveTo>
                    <a:pt x="1" y="1"/>
                  </a:moveTo>
                  <a:lnTo>
                    <a:pt x="1" y="4350"/>
                  </a:lnTo>
                  <a:lnTo>
                    <a:pt x="75004" y="4350"/>
                  </a:lnTo>
                  <a:lnTo>
                    <a:pt x="750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" name="Google Shape;323;p10"/>
            <p:cNvGrpSpPr/>
            <p:nvPr/>
          </p:nvGrpSpPr>
          <p:grpSpPr>
            <a:xfrm>
              <a:off x="6848403" y="458556"/>
              <a:ext cx="2010204" cy="178352"/>
              <a:chOff x="4905603" y="626944"/>
              <a:chExt cx="2010204" cy="178352"/>
            </a:xfrm>
          </p:grpSpPr>
          <p:sp>
            <p:nvSpPr>
              <p:cNvPr id="324" name="Google Shape;324;p10"/>
              <p:cNvSpPr/>
              <p:nvPr/>
            </p:nvSpPr>
            <p:spPr>
              <a:xfrm>
                <a:off x="4905603" y="626944"/>
                <a:ext cx="2010194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21009" h="1864" extrusionOk="0">
                    <a:moveTo>
                      <a:pt x="1" y="1"/>
                    </a:moveTo>
                    <a:lnTo>
                      <a:pt x="1" y="1864"/>
                    </a:lnTo>
                    <a:lnTo>
                      <a:pt x="21008" y="1864"/>
                    </a:lnTo>
                    <a:lnTo>
                      <a:pt x="210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0"/>
              <p:cNvSpPr/>
              <p:nvPr/>
            </p:nvSpPr>
            <p:spPr>
              <a:xfrm>
                <a:off x="6737456" y="626944"/>
                <a:ext cx="178352" cy="178352"/>
              </a:xfrm>
              <a:custGeom>
                <a:avLst/>
                <a:gdLst/>
                <a:ahLst/>
                <a:cxnLst/>
                <a:rect l="l" t="t" r="r" b="b"/>
                <a:pathLst>
                  <a:path w="1864" h="1864" extrusionOk="0">
                    <a:moveTo>
                      <a:pt x="0" y="1"/>
                    </a:moveTo>
                    <a:lnTo>
                      <a:pt x="0" y="1864"/>
                    </a:lnTo>
                    <a:lnTo>
                      <a:pt x="1863" y="1864"/>
                    </a:lnTo>
                    <a:lnTo>
                      <a:pt x="186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0"/>
              <p:cNvSpPr/>
              <p:nvPr/>
            </p:nvSpPr>
            <p:spPr>
              <a:xfrm>
                <a:off x="6824336" y="711623"/>
                <a:ext cx="57505" cy="6803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711" extrusionOk="0">
                    <a:moveTo>
                      <a:pt x="153" y="1"/>
                    </a:moveTo>
                    <a:cubicBezTo>
                      <a:pt x="137" y="47"/>
                      <a:pt x="103" y="90"/>
                      <a:pt x="67" y="117"/>
                    </a:cubicBezTo>
                    <a:cubicBezTo>
                      <a:pt x="44" y="130"/>
                      <a:pt x="24" y="147"/>
                      <a:pt x="1" y="157"/>
                    </a:cubicBezTo>
                    <a:lnTo>
                      <a:pt x="117" y="306"/>
                    </a:lnTo>
                    <a:lnTo>
                      <a:pt x="432" y="710"/>
                    </a:lnTo>
                    <a:lnTo>
                      <a:pt x="601" y="581"/>
                    </a:lnTo>
                    <a:lnTo>
                      <a:pt x="276" y="163"/>
                    </a:lnTo>
                    <a:lnTo>
                      <a:pt x="15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0"/>
              <p:cNvSpPr/>
              <p:nvPr/>
            </p:nvSpPr>
            <p:spPr>
              <a:xfrm>
                <a:off x="6764056" y="655649"/>
                <a:ext cx="97788" cy="89176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932" extrusionOk="0">
                    <a:moveTo>
                      <a:pt x="527" y="192"/>
                    </a:moveTo>
                    <a:cubicBezTo>
                      <a:pt x="611" y="192"/>
                      <a:pt x="693" y="231"/>
                      <a:pt x="747" y="301"/>
                    </a:cubicBezTo>
                    <a:cubicBezTo>
                      <a:pt x="806" y="380"/>
                      <a:pt x="820" y="483"/>
                      <a:pt x="780" y="576"/>
                    </a:cubicBezTo>
                    <a:cubicBezTo>
                      <a:pt x="763" y="629"/>
                      <a:pt x="733" y="665"/>
                      <a:pt x="697" y="695"/>
                    </a:cubicBezTo>
                    <a:cubicBezTo>
                      <a:pt x="674" y="712"/>
                      <a:pt x="654" y="725"/>
                      <a:pt x="631" y="732"/>
                    </a:cubicBezTo>
                    <a:cubicBezTo>
                      <a:pt x="597" y="745"/>
                      <a:pt x="562" y="752"/>
                      <a:pt x="527" y="752"/>
                    </a:cubicBezTo>
                    <a:cubicBezTo>
                      <a:pt x="400" y="752"/>
                      <a:pt x="281" y="665"/>
                      <a:pt x="253" y="530"/>
                    </a:cubicBezTo>
                    <a:cubicBezTo>
                      <a:pt x="226" y="420"/>
                      <a:pt x="273" y="304"/>
                      <a:pt x="365" y="244"/>
                    </a:cubicBezTo>
                    <a:cubicBezTo>
                      <a:pt x="415" y="209"/>
                      <a:pt x="472" y="192"/>
                      <a:pt x="527" y="192"/>
                    </a:cubicBezTo>
                    <a:close/>
                    <a:moveTo>
                      <a:pt x="526" y="0"/>
                    </a:moveTo>
                    <a:cubicBezTo>
                      <a:pt x="428" y="0"/>
                      <a:pt x="329" y="31"/>
                      <a:pt x="243" y="95"/>
                    </a:cubicBezTo>
                    <a:cubicBezTo>
                      <a:pt x="37" y="251"/>
                      <a:pt x="1" y="543"/>
                      <a:pt x="153" y="748"/>
                    </a:cubicBezTo>
                    <a:cubicBezTo>
                      <a:pt x="244" y="868"/>
                      <a:pt x="383" y="932"/>
                      <a:pt x="525" y="932"/>
                    </a:cubicBezTo>
                    <a:cubicBezTo>
                      <a:pt x="600" y="932"/>
                      <a:pt x="676" y="914"/>
                      <a:pt x="747" y="878"/>
                    </a:cubicBezTo>
                    <a:cubicBezTo>
                      <a:pt x="767" y="864"/>
                      <a:pt x="790" y="851"/>
                      <a:pt x="806" y="835"/>
                    </a:cubicBezTo>
                    <a:cubicBezTo>
                      <a:pt x="846" y="805"/>
                      <a:pt x="879" y="775"/>
                      <a:pt x="906" y="735"/>
                    </a:cubicBezTo>
                    <a:cubicBezTo>
                      <a:pt x="1022" y="569"/>
                      <a:pt x="1018" y="347"/>
                      <a:pt x="899" y="185"/>
                    </a:cubicBezTo>
                    <a:cubicBezTo>
                      <a:pt x="805" y="64"/>
                      <a:pt x="667" y="0"/>
                      <a:pt x="5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0"/>
              <p:cNvSpPr/>
              <p:nvPr/>
            </p:nvSpPr>
            <p:spPr>
              <a:xfrm>
                <a:off x="4945312" y="662538"/>
                <a:ext cx="7942" cy="10726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121" extrusionOk="0">
                    <a:moveTo>
                      <a:pt x="0" y="0"/>
                    </a:moveTo>
                    <a:lnTo>
                      <a:pt x="0" y="1121"/>
                    </a:lnTo>
                    <a:lnTo>
                      <a:pt x="83" y="1121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" name="Google Shape;329;p10"/>
            <p:cNvSpPr/>
            <p:nvPr/>
          </p:nvSpPr>
          <p:spPr>
            <a:xfrm>
              <a:off x="8754900" y="656750"/>
              <a:ext cx="126951" cy="4038639"/>
            </a:xfrm>
            <a:custGeom>
              <a:avLst/>
              <a:gdLst/>
              <a:ahLst/>
              <a:cxnLst/>
              <a:rect l="l" t="t" r="r" b="b"/>
              <a:pathLst>
                <a:path w="1327" h="41316" extrusionOk="0">
                  <a:moveTo>
                    <a:pt x="0" y="0"/>
                  </a:moveTo>
                  <a:lnTo>
                    <a:pt x="0" y="41316"/>
                  </a:lnTo>
                  <a:lnTo>
                    <a:pt x="1326" y="41316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0"/>
            <p:cNvSpPr/>
            <p:nvPr/>
          </p:nvSpPr>
          <p:spPr>
            <a:xfrm>
              <a:off x="8782445" y="683356"/>
              <a:ext cx="67648" cy="1490638"/>
            </a:xfrm>
            <a:custGeom>
              <a:avLst/>
              <a:gdLst/>
              <a:ahLst/>
              <a:cxnLst/>
              <a:rect l="l" t="t" r="r" b="b"/>
              <a:pathLst>
                <a:path w="707" h="15579" extrusionOk="0">
                  <a:moveTo>
                    <a:pt x="355" y="0"/>
                  </a:moveTo>
                  <a:cubicBezTo>
                    <a:pt x="160" y="0"/>
                    <a:pt x="1" y="153"/>
                    <a:pt x="1" y="345"/>
                  </a:cubicBezTo>
                  <a:lnTo>
                    <a:pt x="1" y="15233"/>
                  </a:lnTo>
                  <a:cubicBezTo>
                    <a:pt x="1" y="15426"/>
                    <a:pt x="160" y="15578"/>
                    <a:pt x="355" y="15578"/>
                  </a:cubicBezTo>
                  <a:cubicBezTo>
                    <a:pt x="548" y="15578"/>
                    <a:pt x="707" y="15426"/>
                    <a:pt x="707" y="15233"/>
                  </a:cubicBezTo>
                  <a:lnTo>
                    <a:pt x="707" y="345"/>
                  </a:lnTo>
                  <a:cubicBezTo>
                    <a:pt x="707" y="153"/>
                    <a:pt x="548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0"/>
            <p:cNvSpPr/>
            <p:nvPr/>
          </p:nvSpPr>
          <p:spPr>
            <a:xfrm>
              <a:off x="266600" y="4659400"/>
              <a:ext cx="8615285" cy="218077"/>
            </a:xfrm>
            <a:custGeom>
              <a:avLst/>
              <a:gdLst/>
              <a:ahLst/>
              <a:cxnLst/>
              <a:rect l="l" t="t" r="r" b="b"/>
              <a:pathLst>
                <a:path w="73679" h="5845" extrusionOk="0">
                  <a:moveTo>
                    <a:pt x="1" y="0"/>
                  </a:moveTo>
                  <a:lnTo>
                    <a:pt x="1" y="5845"/>
                  </a:lnTo>
                  <a:lnTo>
                    <a:pt x="73678" y="5845"/>
                  </a:lnTo>
                  <a:lnTo>
                    <a:pt x="736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0"/>
            <p:cNvSpPr/>
            <p:nvPr/>
          </p:nvSpPr>
          <p:spPr>
            <a:xfrm>
              <a:off x="8754902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0"/>
            <p:cNvSpPr/>
            <p:nvPr/>
          </p:nvSpPr>
          <p:spPr>
            <a:xfrm>
              <a:off x="317430" y="488803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0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0"/>
            <p:cNvSpPr/>
            <p:nvPr/>
          </p:nvSpPr>
          <p:spPr>
            <a:xfrm>
              <a:off x="317430" y="591567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50"/>
                  </a:lnTo>
                  <a:lnTo>
                    <a:pt x="1492" y="250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0"/>
            <p:cNvSpPr/>
            <p:nvPr/>
          </p:nvSpPr>
          <p:spPr>
            <a:xfrm>
              <a:off x="317430" y="540185"/>
              <a:ext cx="142854" cy="23921"/>
            </a:xfrm>
            <a:custGeom>
              <a:avLst/>
              <a:gdLst/>
              <a:ahLst/>
              <a:cxnLst/>
              <a:rect l="l" t="t" r="r" b="b"/>
              <a:pathLst>
                <a:path w="1493" h="250" extrusionOk="0">
                  <a:moveTo>
                    <a:pt x="1" y="1"/>
                  </a:moveTo>
                  <a:lnTo>
                    <a:pt x="1" y="249"/>
                  </a:lnTo>
                  <a:lnTo>
                    <a:pt x="1492" y="249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0"/>
            <p:cNvSpPr/>
            <p:nvPr/>
          </p:nvSpPr>
          <p:spPr>
            <a:xfrm rot="10800000">
              <a:off x="317427" y="4715245"/>
              <a:ext cx="50949" cy="104677"/>
            </a:xfrm>
            <a:custGeom>
              <a:avLst/>
              <a:gdLst/>
              <a:ahLst/>
              <a:cxnLst/>
              <a:rect l="l" t="t" r="r" b="b"/>
              <a:pathLst>
                <a:path w="869" h="1785" extrusionOk="0">
                  <a:moveTo>
                    <a:pt x="0" y="1"/>
                  </a:moveTo>
                  <a:lnTo>
                    <a:pt x="0" y="1784"/>
                  </a:lnTo>
                  <a:lnTo>
                    <a:pt x="869" y="9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0"/>
            <p:cNvSpPr/>
            <p:nvPr/>
          </p:nvSpPr>
          <p:spPr>
            <a:xfrm>
              <a:off x="266538" y="258700"/>
              <a:ext cx="8615400" cy="4617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10"/>
          <p:cNvSpPr txBox="1">
            <a:spLocks noGrp="1"/>
          </p:cNvSpPr>
          <p:nvPr>
            <p:ph type="body" idx="1"/>
          </p:nvPr>
        </p:nvSpPr>
        <p:spPr>
          <a:xfrm>
            <a:off x="720000" y="2269200"/>
            <a:ext cx="7704000" cy="60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Black"/>
              <a:buNone/>
              <a:defRPr sz="4000">
                <a:latin typeface="Figtree Black"/>
                <a:ea typeface="Figtree Black"/>
                <a:cs typeface="Figtree Black"/>
                <a:sym typeface="Figtree Black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4050" y="552150"/>
            <a:ext cx="7695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4050" y="1152475"/>
            <a:ext cx="7695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andreamna.github.io/air_quality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5"/>
          <p:cNvSpPr txBox="1">
            <a:spLocks noGrp="1"/>
          </p:cNvSpPr>
          <p:nvPr>
            <p:ph type="ctrTitle"/>
          </p:nvPr>
        </p:nvSpPr>
        <p:spPr>
          <a:xfrm>
            <a:off x="952136" y="1256863"/>
            <a:ext cx="4125900" cy="24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Air Quality Dashboard</a:t>
            </a:r>
            <a:endParaRPr b="1" dirty="0">
              <a:solidFill>
                <a:schemeClr val="accent2"/>
              </a:solidFill>
            </a:endParaRPr>
          </a:p>
        </p:txBody>
      </p:sp>
      <p:sp>
        <p:nvSpPr>
          <p:cNvPr id="886" name="Google Shape;886;p25"/>
          <p:cNvSpPr txBox="1">
            <a:spLocks noGrp="1"/>
          </p:cNvSpPr>
          <p:nvPr>
            <p:ph type="subTitle" idx="1"/>
          </p:nvPr>
        </p:nvSpPr>
        <p:spPr>
          <a:xfrm>
            <a:off x="952125" y="3736200"/>
            <a:ext cx="41259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Andrea Mena Soriano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202355535 </a:t>
            </a:r>
            <a:endParaRPr/>
          </a:p>
        </p:txBody>
      </p:sp>
      <p:grpSp>
        <p:nvGrpSpPr>
          <p:cNvPr id="887" name="Google Shape;887;p25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888" name="Google Shape;888;p25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5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5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5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25"/>
          <p:cNvGrpSpPr/>
          <p:nvPr/>
        </p:nvGrpSpPr>
        <p:grpSpPr>
          <a:xfrm>
            <a:off x="7637504" y="848679"/>
            <a:ext cx="1365469" cy="935075"/>
            <a:chOff x="4354825" y="2560575"/>
            <a:chExt cx="284900" cy="195100"/>
          </a:xfrm>
        </p:grpSpPr>
        <p:sp>
          <p:nvSpPr>
            <p:cNvPr id="893" name="Google Shape;893;p25"/>
            <p:cNvSpPr/>
            <p:nvPr/>
          </p:nvSpPr>
          <p:spPr>
            <a:xfrm>
              <a:off x="4354825" y="2560575"/>
              <a:ext cx="284900" cy="195100"/>
            </a:xfrm>
            <a:custGeom>
              <a:avLst/>
              <a:gdLst/>
              <a:ahLst/>
              <a:cxnLst/>
              <a:rect l="l" t="t" r="r" b="b"/>
              <a:pathLst>
                <a:path w="11396" h="7804" extrusionOk="0">
                  <a:moveTo>
                    <a:pt x="11304" y="89"/>
                  </a:moveTo>
                  <a:lnTo>
                    <a:pt x="11304" y="7713"/>
                  </a:lnTo>
                  <a:lnTo>
                    <a:pt x="91" y="7713"/>
                  </a:lnTo>
                  <a:lnTo>
                    <a:pt x="91" y="89"/>
                  </a:lnTo>
                  <a:close/>
                  <a:moveTo>
                    <a:pt x="0" y="1"/>
                  </a:moveTo>
                  <a:lnTo>
                    <a:pt x="0" y="7804"/>
                  </a:lnTo>
                  <a:lnTo>
                    <a:pt x="11395" y="7804"/>
                  </a:lnTo>
                  <a:lnTo>
                    <a:pt x="1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5"/>
            <p:cNvSpPr/>
            <p:nvPr/>
          </p:nvSpPr>
          <p:spPr>
            <a:xfrm>
              <a:off x="4366850" y="256852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98" y="447"/>
                    <a:pt x="224" y="447"/>
                  </a:cubicBezTo>
                  <a:cubicBezTo>
                    <a:pt x="350" y="447"/>
                    <a:pt x="450" y="349"/>
                    <a:pt x="450" y="224"/>
                  </a:cubicBezTo>
                  <a:cubicBezTo>
                    <a:pt x="450" y="101"/>
                    <a:pt x="350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5"/>
            <p:cNvSpPr/>
            <p:nvPr/>
          </p:nvSpPr>
          <p:spPr>
            <a:xfrm>
              <a:off x="4389800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30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46"/>
                    <a:pt x="105" y="447"/>
                    <a:pt x="230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6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5"/>
            <p:cNvSpPr/>
            <p:nvPr/>
          </p:nvSpPr>
          <p:spPr>
            <a:xfrm>
              <a:off x="4412925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27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6"/>
                    <a:pt x="101" y="447"/>
                    <a:pt x="227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5"/>
            <p:cNvSpPr/>
            <p:nvPr/>
          </p:nvSpPr>
          <p:spPr>
            <a:xfrm>
              <a:off x="4357100" y="2585200"/>
              <a:ext cx="282625" cy="2300"/>
            </a:xfrm>
            <a:custGeom>
              <a:avLst/>
              <a:gdLst/>
              <a:ahLst/>
              <a:cxnLst/>
              <a:rect l="l" t="t" r="r" b="b"/>
              <a:pathLst>
                <a:path w="11305" h="92" extrusionOk="0">
                  <a:moveTo>
                    <a:pt x="0" y="0"/>
                  </a:moveTo>
                  <a:lnTo>
                    <a:pt x="0" y="91"/>
                  </a:lnTo>
                  <a:lnTo>
                    <a:pt x="11304" y="91"/>
                  </a:lnTo>
                  <a:lnTo>
                    <a:pt x="1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98" name="Google Shape;8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735425" y="2635025"/>
            <a:ext cx="2190025" cy="21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4"/>
          <p:cNvSpPr txBox="1">
            <a:spLocks noGrp="1"/>
          </p:cNvSpPr>
          <p:nvPr>
            <p:ph type="title" idx="6"/>
          </p:nvPr>
        </p:nvSpPr>
        <p:spPr>
          <a:xfrm>
            <a:off x="2864238" y="676650"/>
            <a:ext cx="34200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Doughnut Chart</a:t>
            </a:r>
            <a:endParaRPr b="1" dirty="0">
              <a:solidFill>
                <a:schemeClr val="accent2"/>
              </a:solidFill>
            </a:endParaRPr>
          </a:p>
        </p:txBody>
      </p:sp>
      <p:grpSp>
        <p:nvGrpSpPr>
          <p:cNvPr id="1053" name="Google Shape;1053;p34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054" name="Google Shape;1054;p34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8" name="Google Shape;10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6239">
            <a:off x="7516333" y="1590357"/>
            <a:ext cx="215184" cy="215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34"/>
          <p:cNvPicPr preferRelativeResize="0"/>
          <p:nvPr/>
        </p:nvPicPr>
        <p:blipFill rotWithShape="1">
          <a:blip r:embed="rId4">
            <a:alphaModFix/>
          </a:blip>
          <a:srcRect l="6445"/>
          <a:stretch/>
        </p:blipFill>
        <p:spPr>
          <a:xfrm>
            <a:off x="4554796" y="1387650"/>
            <a:ext cx="3757779" cy="31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34"/>
          <p:cNvPicPr preferRelativeResize="0"/>
          <p:nvPr/>
        </p:nvPicPr>
        <p:blipFill rotWithShape="1">
          <a:blip r:embed="rId5">
            <a:alphaModFix/>
          </a:blip>
          <a:srcRect l="3864"/>
          <a:stretch/>
        </p:blipFill>
        <p:spPr>
          <a:xfrm>
            <a:off x="547500" y="1387650"/>
            <a:ext cx="3855576" cy="312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6239">
            <a:off x="6057958" y="3660357"/>
            <a:ext cx="215184" cy="215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35"/>
          <p:cNvSpPr txBox="1">
            <a:spLocks noGrp="1"/>
          </p:cNvSpPr>
          <p:nvPr>
            <p:ph type="title" idx="6"/>
          </p:nvPr>
        </p:nvSpPr>
        <p:spPr>
          <a:xfrm>
            <a:off x="2864238" y="676650"/>
            <a:ext cx="34200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About</a:t>
            </a:r>
            <a:endParaRPr b="1" dirty="0">
              <a:solidFill>
                <a:schemeClr val="accent2"/>
              </a:solidFill>
            </a:endParaRPr>
          </a:p>
        </p:txBody>
      </p:sp>
      <p:grpSp>
        <p:nvGrpSpPr>
          <p:cNvPr id="1067" name="Google Shape;1067;p35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068" name="Google Shape;1068;p35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72" name="Google Shape;1072;p35"/>
          <p:cNvPicPr preferRelativeResize="0"/>
          <p:nvPr/>
        </p:nvPicPr>
        <p:blipFill rotWithShape="1">
          <a:blip r:embed="rId3">
            <a:alphaModFix/>
          </a:blip>
          <a:srcRect r="1835"/>
          <a:stretch/>
        </p:blipFill>
        <p:spPr>
          <a:xfrm>
            <a:off x="579900" y="1387650"/>
            <a:ext cx="3792600" cy="306402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73" name="Google Shape;107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638" y="1360200"/>
            <a:ext cx="3849613" cy="31189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36"/>
          <p:cNvSpPr txBox="1">
            <a:spLocks noGrp="1"/>
          </p:cNvSpPr>
          <p:nvPr>
            <p:ph type="title" idx="6"/>
          </p:nvPr>
        </p:nvSpPr>
        <p:spPr>
          <a:xfrm>
            <a:off x="2862000" y="571650"/>
            <a:ext cx="34200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Sidebar</a:t>
            </a:r>
            <a:endParaRPr b="1" dirty="0">
              <a:solidFill>
                <a:schemeClr val="accent2"/>
              </a:solidFill>
            </a:endParaRPr>
          </a:p>
        </p:txBody>
      </p:sp>
      <p:grpSp>
        <p:nvGrpSpPr>
          <p:cNvPr id="1079" name="Google Shape;1079;p36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080" name="Google Shape;1080;p36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6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6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6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84" name="Google Shape;10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725" y="1327650"/>
            <a:ext cx="1762075" cy="3069075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85" name="Google Shape;108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6239">
            <a:off x="2875333" y="1987857"/>
            <a:ext cx="215184" cy="21518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36"/>
          <p:cNvSpPr/>
          <p:nvPr/>
        </p:nvSpPr>
        <p:spPr>
          <a:xfrm>
            <a:off x="4092000" y="2670000"/>
            <a:ext cx="960000" cy="23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087" name="Google Shape;108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1165" y="1327650"/>
            <a:ext cx="2145435" cy="3069075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50" y="885000"/>
            <a:ext cx="1299351" cy="129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37"/>
          <p:cNvSpPr txBox="1">
            <a:spLocks noGrp="1"/>
          </p:cNvSpPr>
          <p:nvPr>
            <p:ph type="title" idx="6"/>
          </p:nvPr>
        </p:nvSpPr>
        <p:spPr>
          <a:xfrm>
            <a:off x="824250" y="1713750"/>
            <a:ext cx="2310900" cy="16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Compare Worldwide Data</a:t>
            </a:r>
            <a:endParaRPr b="1" dirty="0">
              <a:solidFill>
                <a:schemeClr val="accent2"/>
              </a:solidFill>
            </a:endParaRPr>
          </a:p>
        </p:txBody>
      </p:sp>
      <p:grpSp>
        <p:nvGrpSpPr>
          <p:cNvPr id="1094" name="Google Shape;1094;p37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095" name="Google Shape;1095;p37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7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7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7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99" name="Google Shape;109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6239">
            <a:off x="7516333" y="1590357"/>
            <a:ext cx="215184" cy="215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37"/>
          <p:cNvPicPr preferRelativeResize="0"/>
          <p:nvPr/>
        </p:nvPicPr>
        <p:blipFill rotWithShape="1">
          <a:blip r:embed="rId5">
            <a:alphaModFix/>
          </a:blip>
          <a:srcRect l="5743" t="1506" r="6306"/>
          <a:stretch/>
        </p:blipFill>
        <p:spPr>
          <a:xfrm>
            <a:off x="3135151" y="1233559"/>
            <a:ext cx="2310900" cy="3057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5475" y="1281700"/>
            <a:ext cx="2731324" cy="256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6239">
            <a:off x="7233933" y="2130357"/>
            <a:ext cx="215184" cy="215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50" y="802500"/>
            <a:ext cx="1299351" cy="1299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8" name="Google Shape;1108;p38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109" name="Google Shape;1109;p38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8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8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8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13" name="Google Shape;1113;p38"/>
          <p:cNvPicPr preferRelativeResize="0"/>
          <p:nvPr/>
        </p:nvPicPr>
        <p:blipFill rotWithShape="1">
          <a:blip r:embed="rId4">
            <a:alphaModFix/>
          </a:blip>
          <a:srcRect l="4752"/>
          <a:stretch/>
        </p:blipFill>
        <p:spPr>
          <a:xfrm>
            <a:off x="1547400" y="1454025"/>
            <a:ext cx="2229900" cy="27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5000" y="1304875"/>
            <a:ext cx="3876599" cy="314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38"/>
          <p:cNvSpPr txBox="1">
            <a:spLocks noGrp="1"/>
          </p:cNvSpPr>
          <p:nvPr>
            <p:ph type="title" idx="6"/>
          </p:nvPr>
        </p:nvSpPr>
        <p:spPr>
          <a:xfrm>
            <a:off x="2550300" y="645000"/>
            <a:ext cx="40434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Comparison Line Chart</a:t>
            </a:r>
            <a:endParaRPr sz="25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50" y="660000"/>
            <a:ext cx="1299351" cy="1299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1" name="Google Shape;1121;p39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122" name="Google Shape;1122;p39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9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9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9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6" name="Google Shape;112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00" y="1304250"/>
            <a:ext cx="3919675" cy="309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0102" y="1304250"/>
            <a:ext cx="4116198" cy="30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39"/>
          <p:cNvSpPr txBox="1">
            <a:spLocks noGrp="1"/>
          </p:cNvSpPr>
          <p:nvPr>
            <p:ph type="title" idx="6"/>
          </p:nvPr>
        </p:nvSpPr>
        <p:spPr>
          <a:xfrm>
            <a:off x="1421975" y="696750"/>
            <a:ext cx="20199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Bar Chart</a:t>
            </a:r>
            <a:endParaRPr sz="2500" b="1">
              <a:solidFill>
                <a:schemeClr val="accent2"/>
              </a:solidFill>
            </a:endParaRPr>
          </a:p>
        </p:txBody>
      </p:sp>
      <p:sp>
        <p:nvSpPr>
          <p:cNvPr id="1129" name="Google Shape;1129;p39"/>
          <p:cNvSpPr txBox="1">
            <a:spLocks noGrp="1"/>
          </p:cNvSpPr>
          <p:nvPr>
            <p:ph type="title" idx="6"/>
          </p:nvPr>
        </p:nvSpPr>
        <p:spPr>
          <a:xfrm>
            <a:off x="5618250" y="696750"/>
            <a:ext cx="2019900" cy="5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/>
              <a:t>Pie Chart</a:t>
            </a:r>
            <a:endParaRPr sz="25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0"/>
          <p:cNvSpPr txBox="1">
            <a:spLocks noGrp="1"/>
          </p:cNvSpPr>
          <p:nvPr>
            <p:ph type="title" idx="6"/>
          </p:nvPr>
        </p:nvSpPr>
        <p:spPr>
          <a:xfrm>
            <a:off x="2864238" y="676650"/>
            <a:ext cx="34200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Footer</a:t>
            </a:r>
            <a:endParaRPr b="1" dirty="0">
              <a:solidFill>
                <a:schemeClr val="accent2"/>
              </a:solidFill>
            </a:endParaRPr>
          </a:p>
        </p:txBody>
      </p:sp>
      <p:grpSp>
        <p:nvGrpSpPr>
          <p:cNvPr id="1135" name="Google Shape;1135;p40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136" name="Google Shape;1136;p40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0" name="Google Shape;11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6239">
            <a:off x="7516333" y="1590357"/>
            <a:ext cx="215184" cy="215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40"/>
          <p:cNvPicPr preferRelativeResize="0"/>
          <p:nvPr/>
        </p:nvPicPr>
        <p:blipFill rotWithShape="1">
          <a:blip r:embed="rId4">
            <a:alphaModFix/>
          </a:blip>
          <a:srcRect l="15124" r="14033"/>
          <a:stretch/>
        </p:blipFill>
        <p:spPr>
          <a:xfrm>
            <a:off x="1094900" y="1579250"/>
            <a:ext cx="2749889" cy="24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6239">
            <a:off x="2945458" y="3690357"/>
            <a:ext cx="215184" cy="215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8475" y="1389197"/>
            <a:ext cx="2749900" cy="282159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44" name="Google Shape;1144;p40"/>
          <p:cNvSpPr/>
          <p:nvPr/>
        </p:nvSpPr>
        <p:spPr>
          <a:xfrm>
            <a:off x="4092000" y="2670000"/>
            <a:ext cx="960000" cy="23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41"/>
          <p:cNvGrpSpPr/>
          <p:nvPr/>
        </p:nvGrpSpPr>
        <p:grpSpPr>
          <a:xfrm>
            <a:off x="8151137" y="801257"/>
            <a:ext cx="934586" cy="935061"/>
            <a:chOff x="4205500" y="2990700"/>
            <a:chExt cx="443499" cy="443725"/>
          </a:xfrm>
        </p:grpSpPr>
        <p:sp>
          <p:nvSpPr>
            <p:cNvPr id="1150" name="Google Shape;1150;p41"/>
            <p:cNvSpPr/>
            <p:nvPr/>
          </p:nvSpPr>
          <p:spPr>
            <a:xfrm>
              <a:off x="4246413" y="3406821"/>
              <a:ext cx="361746" cy="7072"/>
            </a:xfrm>
            <a:custGeom>
              <a:avLst/>
              <a:gdLst/>
              <a:ahLst/>
              <a:cxnLst/>
              <a:rect l="l" t="t" r="r" b="b"/>
              <a:pathLst>
                <a:path w="4757" h="93" extrusionOk="0">
                  <a:moveTo>
                    <a:pt x="0" y="1"/>
                  </a:moveTo>
                  <a:lnTo>
                    <a:pt x="0" y="92"/>
                  </a:lnTo>
                  <a:lnTo>
                    <a:pt x="180" y="92"/>
                  </a:lnTo>
                  <a:lnTo>
                    <a:pt x="180" y="1"/>
                  </a:lnTo>
                  <a:close/>
                  <a:moveTo>
                    <a:pt x="271" y="1"/>
                  </a:moveTo>
                  <a:lnTo>
                    <a:pt x="271" y="92"/>
                  </a:lnTo>
                  <a:lnTo>
                    <a:pt x="453" y="92"/>
                  </a:lnTo>
                  <a:lnTo>
                    <a:pt x="453" y="1"/>
                  </a:lnTo>
                  <a:close/>
                  <a:moveTo>
                    <a:pt x="538" y="1"/>
                  </a:moveTo>
                  <a:lnTo>
                    <a:pt x="538" y="92"/>
                  </a:lnTo>
                  <a:lnTo>
                    <a:pt x="721" y="92"/>
                  </a:lnTo>
                  <a:lnTo>
                    <a:pt x="721" y="1"/>
                  </a:lnTo>
                  <a:close/>
                  <a:moveTo>
                    <a:pt x="897" y="1"/>
                  </a:moveTo>
                  <a:lnTo>
                    <a:pt x="897" y="92"/>
                  </a:lnTo>
                  <a:lnTo>
                    <a:pt x="1076" y="92"/>
                  </a:lnTo>
                  <a:lnTo>
                    <a:pt x="1076" y="1"/>
                  </a:lnTo>
                  <a:close/>
                  <a:moveTo>
                    <a:pt x="1167" y="1"/>
                  </a:moveTo>
                  <a:lnTo>
                    <a:pt x="1167" y="92"/>
                  </a:lnTo>
                  <a:lnTo>
                    <a:pt x="1350" y="92"/>
                  </a:lnTo>
                  <a:lnTo>
                    <a:pt x="1350" y="1"/>
                  </a:lnTo>
                  <a:close/>
                  <a:moveTo>
                    <a:pt x="1435" y="1"/>
                  </a:moveTo>
                  <a:lnTo>
                    <a:pt x="1435" y="92"/>
                  </a:lnTo>
                  <a:lnTo>
                    <a:pt x="1617" y="92"/>
                  </a:lnTo>
                  <a:lnTo>
                    <a:pt x="1617" y="1"/>
                  </a:lnTo>
                  <a:close/>
                  <a:moveTo>
                    <a:pt x="1705" y="1"/>
                  </a:moveTo>
                  <a:lnTo>
                    <a:pt x="1705" y="92"/>
                  </a:lnTo>
                  <a:lnTo>
                    <a:pt x="1888" y="92"/>
                  </a:lnTo>
                  <a:lnTo>
                    <a:pt x="1888" y="1"/>
                  </a:lnTo>
                  <a:close/>
                  <a:moveTo>
                    <a:pt x="1972" y="1"/>
                  </a:moveTo>
                  <a:lnTo>
                    <a:pt x="1972" y="92"/>
                  </a:lnTo>
                  <a:lnTo>
                    <a:pt x="2155" y="92"/>
                  </a:lnTo>
                  <a:lnTo>
                    <a:pt x="2155" y="1"/>
                  </a:lnTo>
                  <a:close/>
                  <a:moveTo>
                    <a:pt x="2334" y="1"/>
                  </a:moveTo>
                  <a:lnTo>
                    <a:pt x="2334" y="92"/>
                  </a:lnTo>
                  <a:lnTo>
                    <a:pt x="2517" y="92"/>
                  </a:lnTo>
                  <a:lnTo>
                    <a:pt x="2517" y="1"/>
                  </a:lnTo>
                  <a:close/>
                  <a:moveTo>
                    <a:pt x="2602" y="1"/>
                  </a:moveTo>
                  <a:lnTo>
                    <a:pt x="2602" y="92"/>
                  </a:lnTo>
                  <a:lnTo>
                    <a:pt x="2784" y="92"/>
                  </a:lnTo>
                  <a:lnTo>
                    <a:pt x="2784" y="1"/>
                  </a:lnTo>
                  <a:close/>
                  <a:moveTo>
                    <a:pt x="2869" y="1"/>
                  </a:moveTo>
                  <a:lnTo>
                    <a:pt x="2869" y="92"/>
                  </a:lnTo>
                  <a:lnTo>
                    <a:pt x="3051" y="92"/>
                  </a:lnTo>
                  <a:lnTo>
                    <a:pt x="3051" y="1"/>
                  </a:lnTo>
                  <a:close/>
                  <a:moveTo>
                    <a:pt x="3139" y="1"/>
                  </a:moveTo>
                  <a:lnTo>
                    <a:pt x="3139" y="92"/>
                  </a:lnTo>
                  <a:lnTo>
                    <a:pt x="3322" y="92"/>
                  </a:lnTo>
                  <a:lnTo>
                    <a:pt x="3322" y="1"/>
                  </a:lnTo>
                  <a:close/>
                  <a:moveTo>
                    <a:pt x="3407" y="1"/>
                  </a:moveTo>
                  <a:lnTo>
                    <a:pt x="3407" y="92"/>
                  </a:lnTo>
                  <a:lnTo>
                    <a:pt x="3589" y="92"/>
                  </a:lnTo>
                  <a:lnTo>
                    <a:pt x="3589" y="1"/>
                  </a:lnTo>
                  <a:close/>
                  <a:moveTo>
                    <a:pt x="3768" y="1"/>
                  </a:moveTo>
                  <a:lnTo>
                    <a:pt x="3768" y="92"/>
                  </a:lnTo>
                  <a:lnTo>
                    <a:pt x="3951" y="92"/>
                  </a:lnTo>
                  <a:lnTo>
                    <a:pt x="3951" y="1"/>
                  </a:lnTo>
                  <a:close/>
                  <a:moveTo>
                    <a:pt x="4036" y="1"/>
                  </a:moveTo>
                  <a:lnTo>
                    <a:pt x="4036" y="92"/>
                  </a:lnTo>
                  <a:lnTo>
                    <a:pt x="4218" y="92"/>
                  </a:lnTo>
                  <a:lnTo>
                    <a:pt x="4218" y="1"/>
                  </a:lnTo>
                  <a:close/>
                  <a:moveTo>
                    <a:pt x="4306" y="1"/>
                  </a:moveTo>
                  <a:lnTo>
                    <a:pt x="4306" y="92"/>
                  </a:lnTo>
                  <a:lnTo>
                    <a:pt x="4486" y="92"/>
                  </a:lnTo>
                  <a:lnTo>
                    <a:pt x="4486" y="1"/>
                  </a:lnTo>
                  <a:close/>
                  <a:moveTo>
                    <a:pt x="4577" y="1"/>
                  </a:moveTo>
                  <a:lnTo>
                    <a:pt x="4577" y="92"/>
                  </a:lnTo>
                  <a:lnTo>
                    <a:pt x="4756" y="92"/>
                  </a:lnTo>
                  <a:lnTo>
                    <a:pt x="47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1"/>
            <p:cNvSpPr/>
            <p:nvPr/>
          </p:nvSpPr>
          <p:spPr>
            <a:xfrm>
              <a:off x="4226108" y="3031612"/>
              <a:ext cx="6996" cy="361442"/>
            </a:xfrm>
            <a:custGeom>
              <a:avLst/>
              <a:gdLst/>
              <a:ahLst/>
              <a:cxnLst/>
              <a:rect l="l" t="t" r="r" b="b"/>
              <a:pathLst>
                <a:path w="92" h="4753" extrusionOk="0">
                  <a:moveTo>
                    <a:pt x="0" y="0"/>
                  </a:moveTo>
                  <a:lnTo>
                    <a:pt x="0" y="182"/>
                  </a:lnTo>
                  <a:lnTo>
                    <a:pt x="91" y="182"/>
                  </a:lnTo>
                  <a:lnTo>
                    <a:pt x="91" y="0"/>
                  </a:lnTo>
                  <a:close/>
                  <a:moveTo>
                    <a:pt x="0" y="267"/>
                  </a:moveTo>
                  <a:lnTo>
                    <a:pt x="0" y="450"/>
                  </a:lnTo>
                  <a:lnTo>
                    <a:pt x="91" y="450"/>
                  </a:lnTo>
                  <a:lnTo>
                    <a:pt x="91" y="267"/>
                  </a:lnTo>
                  <a:close/>
                  <a:moveTo>
                    <a:pt x="0" y="538"/>
                  </a:moveTo>
                  <a:lnTo>
                    <a:pt x="0" y="720"/>
                  </a:lnTo>
                  <a:lnTo>
                    <a:pt x="91" y="720"/>
                  </a:lnTo>
                  <a:lnTo>
                    <a:pt x="91" y="538"/>
                  </a:lnTo>
                  <a:close/>
                  <a:moveTo>
                    <a:pt x="0" y="805"/>
                  </a:moveTo>
                  <a:lnTo>
                    <a:pt x="0" y="988"/>
                  </a:lnTo>
                  <a:lnTo>
                    <a:pt x="91" y="988"/>
                  </a:lnTo>
                  <a:lnTo>
                    <a:pt x="91" y="805"/>
                  </a:lnTo>
                  <a:close/>
                  <a:moveTo>
                    <a:pt x="0" y="1164"/>
                  </a:moveTo>
                  <a:lnTo>
                    <a:pt x="0" y="1346"/>
                  </a:lnTo>
                  <a:lnTo>
                    <a:pt x="91" y="1346"/>
                  </a:lnTo>
                  <a:lnTo>
                    <a:pt x="91" y="1164"/>
                  </a:lnTo>
                  <a:close/>
                  <a:moveTo>
                    <a:pt x="0" y="1434"/>
                  </a:moveTo>
                  <a:lnTo>
                    <a:pt x="0" y="1617"/>
                  </a:lnTo>
                  <a:lnTo>
                    <a:pt x="91" y="1617"/>
                  </a:lnTo>
                  <a:lnTo>
                    <a:pt x="91" y="1434"/>
                  </a:lnTo>
                  <a:close/>
                  <a:moveTo>
                    <a:pt x="0" y="1702"/>
                  </a:moveTo>
                  <a:lnTo>
                    <a:pt x="0" y="1884"/>
                  </a:lnTo>
                  <a:lnTo>
                    <a:pt x="91" y="1884"/>
                  </a:lnTo>
                  <a:lnTo>
                    <a:pt x="91" y="1702"/>
                  </a:lnTo>
                  <a:close/>
                  <a:moveTo>
                    <a:pt x="0" y="1975"/>
                  </a:moveTo>
                  <a:lnTo>
                    <a:pt x="0" y="2154"/>
                  </a:lnTo>
                  <a:lnTo>
                    <a:pt x="91" y="2154"/>
                  </a:lnTo>
                  <a:lnTo>
                    <a:pt x="91" y="1975"/>
                  </a:lnTo>
                  <a:close/>
                  <a:moveTo>
                    <a:pt x="0" y="2243"/>
                  </a:moveTo>
                  <a:lnTo>
                    <a:pt x="0" y="2422"/>
                  </a:lnTo>
                  <a:lnTo>
                    <a:pt x="91" y="2422"/>
                  </a:lnTo>
                  <a:lnTo>
                    <a:pt x="91" y="2243"/>
                  </a:lnTo>
                  <a:close/>
                  <a:moveTo>
                    <a:pt x="0" y="2598"/>
                  </a:moveTo>
                  <a:lnTo>
                    <a:pt x="0" y="2780"/>
                  </a:lnTo>
                  <a:lnTo>
                    <a:pt x="91" y="2780"/>
                  </a:lnTo>
                  <a:lnTo>
                    <a:pt x="91" y="2598"/>
                  </a:lnTo>
                  <a:close/>
                  <a:moveTo>
                    <a:pt x="0" y="2872"/>
                  </a:moveTo>
                  <a:lnTo>
                    <a:pt x="0" y="3051"/>
                  </a:lnTo>
                  <a:lnTo>
                    <a:pt x="91" y="3051"/>
                  </a:lnTo>
                  <a:lnTo>
                    <a:pt x="91" y="2872"/>
                  </a:lnTo>
                  <a:close/>
                  <a:moveTo>
                    <a:pt x="0" y="3139"/>
                  </a:moveTo>
                  <a:lnTo>
                    <a:pt x="0" y="3318"/>
                  </a:lnTo>
                  <a:lnTo>
                    <a:pt x="91" y="3318"/>
                  </a:lnTo>
                  <a:lnTo>
                    <a:pt x="91" y="3139"/>
                  </a:lnTo>
                  <a:close/>
                  <a:moveTo>
                    <a:pt x="0" y="3409"/>
                  </a:moveTo>
                  <a:lnTo>
                    <a:pt x="0" y="3589"/>
                  </a:lnTo>
                  <a:lnTo>
                    <a:pt x="91" y="3589"/>
                  </a:lnTo>
                  <a:lnTo>
                    <a:pt x="91" y="3409"/>
                  </a:lnTo>
                  <a:close/>
                  <a:moveTo>
                    <a:pt x="0" y="3677"/>
                  </a:moveTo>
                  <a:lnTo>
                    <a:pt x="0" y="3856"/>
                  </a:lnTo>
                  <a:lnTo>
                    <a:pt x="91" y="3856"/>
                  </a:lnTo>
                  <a:lnTo>
                    <a:pt x="91" y="3677"/>
                  </a:lnTo>
                  <a:close/>
                  <a:moveTo>
                    <a:pt x="0" y="4035"/>
                  </a:moveTo>
                  <a:lnTo>
                    <a:pt x="0" y="4215"/>
                  </a:lnTo>
                  <a:lnTo>
                    <a:pt x="91" y="4215"/>
                  </a:lnTo>
                  <a:lnTo>
                    <a:pt x="91" y="4035"/>
                  </a:lnTo>
                  <a:close/>
                  <a:moveTo>
                    <a:pt x="0" y="4306"/>
                  </a:moveTo>
                  <a:lnTo>
                    <a:pt x="0" y="4485"/>
                  </a:lnTo>
                  <a:lnTo>
                    <a:pt x="91" y="4485"/>
                  </a:lnTo>
                  <a:lnTo>
                    <a:pt x="91" y="4306"/>
                  </a:lnTo>
                  <a:close/>
                  <a:moveTo>
                    <a:pt x="0" y="4573"/>
                  </a:moveTo>
                  <a:lnTo>
                    <a:pt x="0" y="4752"/>
                  </a:lnTo>
                  <a:lnTo>
                    <a:pt x="91" y="4752"/>
                  </a:lnTo>
                  <a:lnTo>
                    <a:pt x="91" y="45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1"/>
            <p:cNvSpPr/>
            <p:nvPr/>
          </p:nvSpPr>
          <p:spPr>
            <a:xfrm>
              <a:off x="4246413" y="3011004"/>
              <a:ext cx="361746" cy="6996"/>
            </a:xfrm>
            <a:custGeom>
              <a:avLst/>
              <a:gdLst/>
              <a:ahLst/>
              <a:cxnLst/>
              <a:rect l="l" t="t" r="r" b="b"/>
              <a:pathLst>
                <a:path w="4757" h="92" extrusionOk="0">
                  <a:moveTo>
                    <a:pt x="0" y="1"/>
                  </a:moveTo>
                  <a:lnTo>
                    <a:pt x="0" y="92"/>
                  </a:lnTo>
                  <a:lnTo>
                    <a:pt x="180" y="92"/>
                  </a:lnTo>
                  <a:lnTo>
                    <a:pt x="180" y="1"/>
                  </a:lnTo>
                  <a:close/>
                  <a:moveTo>
                    <a:pt x="271" y="1"/>
                  </a:moveTo>
                  <a:lnTo>
                    <a:pt x="271" y="92"/>
                  </a:lnTo>
                  <a:lnTo>
                    <a:pt x="453" y="92"/>
                  </a:lnTo>
                  <a:lnTo>
                    <a:pt x="453" y="1"/>
                  </a:lnTo>
                  <a:close/>
                  <a:moveTo>
                    <a:pt x="538" y="1"/>
                  </a:moveTo>
                  <a:lnTo>
                    <a:pt x="538" y="92"/>
                  </a:lnTo>
                  <a:lnTo>
                    <a:pt x="721" y="92"/>
                  </a:lnTo>
                  <a:lnTo>
                    <a:pt x="721" y="1"/>
                  </a:lnTo>
                  <a:close/>
                  <a:moveTo>
                    <a:pt x="897" y="1"/>
                  </a:moveTo>
                  <a:lnTo>
                    <a:pt x="897" y="92"/>
                  </a:lnTo>
                  <a:lnTo>
                    <a:pt x="1076" y="92"/>
                  </a:lnTo>
                  <a:lnTo>
                    <a:pt x="1076" y="1"/>
                  </a:lnTo>
                  <a:close/>
                  <a:moveTo>
                    <a:pt x="1167" y="1"/>
                  </a:moveTo>
                  <a:lnTo>
                    <a:pt x="1167" y="92"/>
                  </a:lnTo>
                  <a:lnTo>
                    <a:pt x="1350" y="92"/>
                  </a:lnTo>
                  <a:lnTo>
                    <a:pt x="1350" y="1"/>
                  </a:lnTo>
                  <a:close/>
                  <a:moveTo>
                    <a:pt x="1435" y="1"/>
                  </a:moveTo>
                  <a:lnTo>
                    <a:pt x="1435" y="92"/>
                  </a:lnTo>
                  <a:lnTo>
                    <a:pt x="1617" y="92"/>
                  </a:lnTo>
                  <a:lnTo>
                    <a:pt x="1617" y="1"/>
                  </a:lnTo>
                  <a:close/>
                  <a:moveTo>
                    <a:pt x="1705" y="1"/>
                  </a:moveTo>
                  <a:lnTo>
                    <a:pt x="1705" y="92"/>
                  </a:lnTo>
                  <a:lnTo>
                    <a:pt x="1888" y="92"/>
                  </a:lnTo>
                  <a:lnTo>
                    <a:pt x="1888" y="1"/>
                  </a:lnTo>
                  <a:close/>
                  <a:moveTo>
                    <a:pt x="1972" y="1"/>
                  </a:moveTo>
                  <a:lnTo>
                    <a:pt x="1972" y="92"/>
                  </a:lnTo>
                  <a:lnTo>
                    <a:pt x="2155" y="92"/>
                  </a:lnTo>
                  <a:lnTo>
                    <a:pt x="2155" y="1"/>
                  </a:lnTo>
                  <a:close/>
                  <a:moveTo>
                    <a:pt x="2334" y="1"/>
                  </a:moveTo>
                  <a:lnTo>
                    <a:pt x="2334" y="92"/>
                  </a:lnTo>
                  <a:lnTo>
                    <a:pt x="2517" y="92"/>
                  </a:lnTo>
                  <a:lnTo>
                    <a:pt x="2517" y="1"/>
                  </a:lnTo>
                  <a:close/>
                  <a:moveTo>
                    <a:pt x="2602" y="1"/>
                  </a:moveTo>
                  <a:lnTo>
                    <a:pt x="2602" y="92"/>
                  </a:lnTo>
                  <a:lnTo>
                    <a:pt x="2784" y="92"/>
                  </a:lnTo>
                  <a:lnTo>
                    <a:pt x="2784" y="1"/>
                  </a:lnTo>
                  <a:close/>
                  <a:moveTo>
                    <a:pt x="2869" y="1"/>
                  </a:moveTo>
                  <a:lnTo>
                    <a:pt x="2869" y="92"/>
                  </a:lnTo>
                  <a:lnTo>
                    <a:pt x="3051" y="92"/>
                  </a:lnTo>
                  <a:lnTo>
                    <a:pt x="3051" y="1"/>
                  </a:lnTo>
                  <a:close/>
                  <a:moveTo>
                    <a:pt x="3139" y="1"/>
                  </a:moveTo>
                  <a:lnTo>
                    <a:pt x="3139" y="92"/>
                  </a:lnTo>
                  <a:lnTo>
                    <a:pt x="3322" y="92"/>
                  </a:lnTo>
                  <a:lnTo>
                    <a:pt x="3322" y="1"/>
                  </a:lnTo>
                  <a:close/>
                  <a:moveTo>
                    <a:pt x="3407" y="1"/>
                  </a:moveTo>
                  <a:lnTo>
                    <a:pt x="3407" y="92"/>
                  </a:lnTo>
                  <a:lnTo>
                    <a:pt x="3589" y="92"/>
                  </a:lnTo>
                  <a:lnTo>
                    <a:pt x="3589" y="1"/>
                  </a:lnTo>
                  <a:close/>
                  <a:moveTo>
                    <a:pt x="3768" y="1"/>
                  </a:moveTo>
                  <a:lnTo>
                    <a:pt x="3768" y="92"/>
                  </a:lnTo>
                  <a:lnTo>
                    <a:pt x="3951" y="92"/>
                  </a:lnTo>
                  <a:lnTo>
                    <a:pt x="3951" y="1"/>
                  </a:lnTo>
                  <a:close/>
                  <a:moveTo>
                    <a:pt x="4036" y="1"/>
                  </a:moveTo>
                  <a:lnTo>
                    <a:pt x="4036" y="92"/>
                  </a:lnTo>
                  <a:lnTo>
                    <a:pt x="4218" y="92"/>
                  </a:lnTo>
                  <a:lnTo>
                    <a:pt x="4218" y="1"/>
                  </a:lnTo>
                  <a:close/>
                  <a:moveTo>
                    <a:pt x="4306" y="1"/>
                  </a:moveTo>
                  <a:lnTo>
                    <a:pt x="4306" y="92"/>
                  </a:lnTo>
                  <a:lnTo>
                    <a:pt x="4486" y="92"/>
                  </a:lnTo>
                  <a:lnTo>
                    <a:pt x="4486" y="1"/>
                  </a:lnTo>
                  <a:close/>
                  <a:moveTo>
                    <a:pt x="4577" y="1"/>
                  </a:moveTo>
                  <a:lnTo>
                    <a:pt x="4577" y="92"/>
                  </a:lnTo>
                  <a:lnTo>
                    <a:pt x="4756" y="92"/>
                  </a:lnTo>
                  <a:lnTo>
                    <a:pt x="47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1"/>
            <p:cNvSpPr/>
            <p:nvPr/>
          </p:nvSpPr>
          <p:spPr>
            <a:xfrm>
              <a:off x="4621700" y="3031612"/>
              <a:ext cx="6768" cy="361442"/>
            </a:xfrm>
            <a:custGeom>
              <a:avLst/>
              <a:gdLst/>
              <a:ahLst/>
              <a:cxnLst/>
              <a:rect l="l" t="t" r="r" b="b"/>
              <a:pathLst>
                <a:path w="89" h="4753" extrusionOk="0">
                  <a:moveTo>
                    <a:pt x="0" y="0"/>
                  </a:moveTo>
                  <a:lnTo>
                    <a:pt x="0" y="182"/>
                  </a:lnTo>
                  <a:lnTo>
                    <a:pt x="88" y="182"/>
                  </a:lnTo>
                  <a:lnTo>
                    <a:pt x="88" y="0"/>
                  </a:lnTo>
                  <a:close/>
                  <a:moveTo>
                    <a:pt x="0" y="267"/>
                  </a:moveTo>
                  <a:lnTo>
                    <a:pt x="0" y="450"/>
                  </a:lnTo>
                  <a:lnTo>
                    <a:pt x="88" y="450"/>
                  </a:lnTo>
                  <a:lnTo>
                    <a:pt x="88" y="267"/>
                  </a:lnTo>
                  <a:close/>
                  <a:moveTo>
                    <a:pt x="0" y="538"/>
                  </a:moveTo>
                  <a:lnTo>
                    <a:pt x="0" y="720"/>
                  </a:lnTo>
                  <a:lnTo>
                    <a:pt x="88" y="720"/>
                  </a:lnTo>
                  <a:lnTo>
                    <a:pt x="88" y="538"/>
                  </a:lnTo>
                  <a:close/>
                  <a:moveTo>
                    <a:pt x="0" y="805"/>
                  </a:moveTo>
                  <a:lnTo>
                    <a:pt x="0" y="988"/>
                  </a:lnTo>
                  <a:lnTo>
                    <a:pt x="88" y="988"/>
                  </a:lnTo>
                  <a:lnTo>
                    <a:pt x="88" y="805"/>
                  </a:lnTo>
                  <a:close/>
                  <a:moveTo>
                    <a:pt x="0" y="1164"/>
                  </a:moveTo>
                  <a:lnTo>
                    <a:pt x="0" y="1346"/>
                  </a:lnTo>
                  <a:lnTo>
                    <a:pt x="88" y="1346"/>
                  </a:lnTo>
                  <a:lnTo>
                    <a:pt x="88" y="1164"/>
                  </a:lnTo>
                  <a:close/>
                  <a:moveTo>
                    <a:pt x="0" y="1434"/>
                  </a:moveTo>
                  <a:lnTo>
                    <a:pt x="0" y="1617"/>
                  </a:lnTo>
                  <a:lnTo>
                    <a:pt x="88" y="1617"/>
                  </a:lnTo>
                  <a:lnTo>
                    <a:pt x="88" y="1434"/>
                  </a:lnTo>
                  <a:close/>
                  <a:moveTo>
                    <a:pt x="0" y="1702"/>
                  </a:moveTo>
                  <a:lnTo>
                    <a:pt x="0" y="1884"/>
                  </a:lnTo>
                  <a:lnTo>
                    <a:pt x="88" y="1884"/>
                  </a:lnTo>
                  <a:lnTo>
                    <a:pt x="88" y="1702"/>
                  </a:lnTo>
                  <a:close/>
                  <a:moveTo>
                    <a:pt x="0" y="1975"/>
                  </a:moveTo>
                  <a:lnTo>
                    <a:pt x="0" y="2154"/>
                  </a:lnTo>
                  <a:lnTo>
                    <a:pt x="88" y="2154"/>
                  </a:lnTo>
                  <a:lnTo>
                    <a:pt x="88" y="1975"/>
                  </a:lnTo>
                  <a:close/>
                  <a:moveTo>
                    <a:pt x="0" y="2243"/>
                  </a:moveTo>
                  <a:lnTo>
                    <a:pt x="0" y="2422"/>
                  </a:lnTo>
                  <a:lnTo>
                    <a:pt x="88" y="2422"/>
                  </a:lnTo>
                  <a:lnTo>
                    <a:pt x="88" y="2243"/>
                  </a:lnTo>
                  <a:close/>
                  <a:moveTo>
                    <a:pt x="0" y="2598"/>
                  </a:moveTo>
                  <a:lnTo>
                    <a:pt x="0" y="2780"/>
                  </a:lnTo>
                  <a:lnTo>
                    <a:pt x="88" y="2780"/>
                  </a:lnTo>
                  <a:lnTo>
                    <a:pt x="88" y="2598"/>
                  </a:lnTo>
                  <a:close/>
                  <a:moveTo>
                    <a:pt x="0" y="2872"/>
                  </a:moveTo>
                  <a:lnTo>
                    <a:pt x="0" y="3051"/>
                  </a:lnTo>
                  <a:lnTo>
                    <a:pt x="88" y="3051"/>
                  </a:lnTo>
                  <a:lnTo>
                    <a:pt x="88" y="2872"/>
                  </a:lnTo>
                  <a:close/>
                  <a:moveTo>
                    <a:pt x="0" y="3139"/>
                  </a:moveTo>
                  <a:lnTo>
                    <a:pt x="0" y="3318"/>
                  </a:lnTo>
                  <a:lnTo>
                    <a:pt x="88" y="3318"/>
                  </a:lnTo>
                  <a:lnTo>
                    <a:pt x="88" y="3139"/>
                  </a:lnTo>
                  <a:close/>
                  <a:moveTo>
                    <a:pt x="0" y="3409"/>
                  </a:moveTo>
                  <a:lnTo>
                    <a:pt x="0" y="3589"/>
                  </a:lnTo>
                  <a:lnTo>
                    <a:pt x="88" y="3589"/>
                  </a:lnTo>
                  <a:lnTo>
                    <a:pt x="88" y="3409"/>
                  </a:lnTo>
                  <a:close/>
                  <a:moveTo>
                    <a:pt x="0" y="3677"/>
                  </a:moveTo>
                  <a:lnTo>
                    <a:pt x="0" y="3856"/>
                  </a:lnTo>
                  <a:lnTo>
                    <a:pt x="88" y="3856"/>
                  </a:lnTo>
                  <a:lnTo>
                    <a:pt x="88" y="3677"/>
                  </a:lnTo>
                  <a:close/>
                  <a:moveTo>
                    <a:pt x="0" y="4035"/>
                  </a:moveTo>
                  <a:lnTo>
                    <a:pt x="0" y="4215"/>
                  </a:lnTo>
                  <a:lnTo>
                    <a:pt x="88" y="4215"/>
                  </a:lnTo>
                  <a:lnTo>
                    <a:pt x="88" y="4035"/>
                  </a:lnTo>
                  <a:close/>
                  <a:moveTo>
                    <a:pt x="0" y="4306"/>
                  </a:moveTo>
                  <a:lnTo>
                    <a:pt x="0" y="4485"/>
                  </a:lnTo>
                  <a:lnTo>
                    <a:pt x="88" y="4485"/>
                  </a:lnTo>
                  <a:lnTo>
                    <a:pt x="88" y="4306"/>
                  </a:lnTo>
                  <a:close/>
                  <a:moveTo>
                    <a:pt x="0" y="4573"/>
                  </a:moveTo>
                  <a:lnTo>
                    <a:pt x="0" y="4752"/>
                  </a:lnTo>
                  <a:lnTo>
                    <a:pt x="88" y="4752"/>
                  </a:lnTo>
                  <a:lnTo>
                    <a:pt x="88" y="45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4" name="Google Shape;1154;p41"/>
            <p:cNvGrpSpPr/>
            <p:nvPr/>
          </p:nvGrpSpPr>
          <p:grpSpPr>
            <a:xfrm>
              <a:off x="4205728" y="2990700"/>
              <a:ext cx="443271" cy="443725"/>
              <a:chOff x="4205728" y="2990700"/>
              <a:chExt cx="443271" cy="443725"/>
            </a:xfrm>
          </p:grpSpPr>
          <p:sp>
            <p:nvSpPr>
              <p:cNvPr id="1155" name="Google Shape;1155;p41"/>
              <p:cNvSpPr/>
              <p:nvPr/>
            </p:nvSpPr>
            <p:spPr>
              <a:xfrm>
                <a:off x="4205728" y="3386516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1"/>
                    </a:moveTo>
                    <a:lnTo>
                      <a:pt x="1" y="630"/>
                    </a:lnTo>
                    <a:lnTo>
                      <a:pt x="630" y="630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41"/>
              <p:cNvSpPr/>
              <p:nvPr/>
            </p:nvSpPr>
            <p:spPr>
              <a:xfrm>
                <a:off x="4205728" y="3188494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0"/>
                    </a:moveTo>
                    <a:lnTo>
                      <a:pt x="1" y="629"/>
                    </a:lnTo>
                    <a:lnTo>
                      <a:pt x="630" y="62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41"/>
              <p:cNvSpPr/>
              <p:nvPr/>
            </p:nvSpPr>
            <p:spPr>
              <a:xfrm>
                <a:off x="4205728" y="2990700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0"/>
                    </a:moveTo>
                    <a:lnTo>
                      <a:pt x="1" y="629"/>
                    </a:lnTo>
                    <a:lnTo>
                      <a:pt x="630" y="62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41"/>
              <p:cNvSpPr/>
              <p:nvPr/>
            </p:nvSpPr>
            <p:spPr>
              <a:xfrm>
                <a:off x="4601091" y="3386516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1"/>
                    </a:moveTo>
                    <a:lnTo>
                      <a:pt x="1" y="630"/>
                    </a:lnTo>
                    <a:lnTo>
                      <a:pt x="630" y="630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41"/>
              <p:cNvSpPr/>
              <p:nvPr/>
            </p:nvSpPr>
            <p:spPr>
              <a:xfrm>
                <a:off x="4601091" y="3188494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0"/>
                    </a:moveTo>
                    <a:lnTo>
                      <a:pt x="1" y="629"/>
                    </a:lnTo>
                    <a:lnTo>
                      <a:pt x="630" y="62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41"/>
              <p:cNvSpPr/>
              <p:nvPr/>
            </p:nvSpPr>
            <p:spPr>
              <a:xfrm>
                <a:off x="4601091" y="2990700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0"/>
                    </a:moveTo>
                    <a:lnTo>
                      <a:pt x="1" y="629"/>
                    </a:lnTo>
                    <a:lnTo>
                      <a:pt x="630" y="62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41"/>
              <p:cNvSpPr/>
              <p:nvPr/>
            </p:nvSpPr>
            <p:spPr>
              <a:xfrm>
                <a:off x="4403296" y="2990700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0"/>
                    </a:moveTo>
                    <a:lnTo>
                      <a:pt x="1" y="629"/>
                    </a:lnTo>
                    <a:lnTo>
                      <a:pt x="630" y="62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41"/>
              <p:cNvSpPr/>
              <p:nvPr/>
            </p:nvSpPr>
            <p:spPr>
              <a:xfrm>
                <a:off x="4403296" y="3386516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1"/>
                    </a:moveTo>
                    <a:lnTo>
                      <a:pt x="1" y="630"/>
                    </a:lnTo>
                    <a:lnTo>
                      <a:pt x="630" y="630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3" name="Google Shape;1163;p41"/>
            <p:cNvSpPr/>
            <p:nvPr/>
          </p:nvSpPr>
          <p:spPr>
            <a:xfrm>
              <a:off x="4205500" y="3379368"/>
              <a:ext cx="54600" cy="54828"/>
            </a:xfrm>
            <a:custGeom>
              <a:avLst/>
              <a:gdLst/>
              <a:ahLst/>
              <a:cxnLst/>
              <a:rect l="l" t="t" r="r" b="b"/>
              <a:pathLst>
                <a:path w="718" h="721" extrusionOk="0">
                  <a:moveTo>
                    <a:pt x="633" y="91"/>
                  </a:moveTo>
                  <a:lnTo>
                    <a:pt x="633" y="629"/>
                  </a:lnTo>
                  <a:lnTo>
                    <a:pt x="89" y="629"/>
                  </a:lnTo>
                  <a:lnTo>
                    <a:pt x="95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18" y="72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1"/>
            <p:cNvSpPr/>
            <p:nvPr/>
          </p:nvSpPr>
          <p:spPr>
            <a:xfrm>
              <a:off x="4205500" y="3181802"/>
              <a:ext cx="54600" cy="54600"/>
            </a:xfrm>
            <a:custGeom>
              <a:avLst/>
              <a:gdLst/>
              <a:ahLst/>
              <a:cxnLst/>
              <a:rect l="l" t="t" r="r" b="b"/>
              <a:pathLst>
                <a:path w="718" h="718" extrusionOk="0">
                  <a:moveTo>
                    <a:pt x="633" y="88"/>
                  </a:moveTo>
                  <a:lnTo>
                    <a:pt x="633" y="629"/>
                  </a:lnTo>
                  <a:lnTo>
                    <a:pt x="89" y="629"/>
                  </a:lnTo>
                  <a:lnTo>
                    <a:pt x="95" y="88"/>
                  </a:lnTo>
                  <a:close/>
                  <a:moveTo>
                    <a:pt x="1" y="0"/>
                  </a:moveTo>
                  <a:lnTo>
                    <a:pt x="1" y="717"/>
                  </a:lnTo>
                  <a:lnTo>
                    <a:pt x="718" y="71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1"/>
            <p:cNvSpPr/>
            <p:nvPr/>
          </p:nvSpPr>
          <p:spPr>
            <a:xfrm>
              <a:off x="4205500" y="2990700"/>
              <a:ext cx="54600" cy="54828"/>
            </a:xfrm>
            <a:custGeom>
              <a:avLst/>
              <a:gdLst/>
              <a:ahLst/>
              <a:cxnLst/>
              <a:rect l="l" t="t" r="r" b="b"/>
              <a:pathLst>
                <a:path w="718" h="721" extrusionOk="0">
                  <a:moveTo>
                    <a:pt x="633" y="91"/>
                  </a:moveTo>
                  <a:lnTo>
                    <a:pt x="633" y="629"/>
                  </a:lnTo>
                  <a:lnTo>
                    <a:pt x="89" y="629"/>
                  </a:lnTo>
                  <a:lnTo>
                    <a:pt x="95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18" y="72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1"/>
            <p:cNvSpPr/>
            <p:nvPr/>
          </p:nvSpPr>
          <p:spPr>
            <a:xfrm>
              <a:off x="4594399" y="3379368"/>
              <a:ext cx="54600" cy="54828"/>
            </a:xfrm>
            <a:custGeom>
              <a:avLst/>
              <a:gdLst/>
              <a:ahLst/>
              <a:cxnLst/>
              <a:rect l="l" t="t" r="r" b="b"/>
              <a:pathLst>
                <a:path w="718" h="721" extrusionOk="0">
                  <a:moveTo>
                    <a:pt x="630" y="91"/>
                  </a:moveTo>
                  <a:lnTo>
                    <a:pt x="630" y="629"/>
                  </a:lnTo>
                  <a:lnTo>
                    <a:pt x="89" y="629"/>
                  </a:lnTo>
                  <a:lnTo>
                    <a:pt x="89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18" y="72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1"/>
            <p:cNvSpPr/>
            <p:nvPr/>
          </p:nvSpPr>
          <p:spPr>
            <a:xfrm>
              <a:off x="4594399" y="3181802"/>
              <a:ext cx="54600" cy="54600"/>
            </a:xfrm>
            <a:custGeom>
              <a:avLst/>
              <a:gdLst/>
              <a:ahLst/>
              <a:cxnLst/>
              <a:rect l="l" t="t" r="r" b="b"/>
              <a:pathLst>
                <a:path w="718" h="718" extrusionOk="0">
                  <a:moveTo>
                    <a:pt x="630" y="88"/>
                  </a:moveTo>
                  <a:lnTo>
                    <a:pt x="630" y="629"/>
                  </a:lnTo>
                  <a:lnTo>
                    <a:pt x="89" y="629"/>
                  </a:lnTo>
                  <a:lnTo>
                    <a:pt x="89" y="88"/>
                  </a:lnTo>
                  <a:close/>
                  <a:moveTo>
                    <a:pt x="1" y="0"/>
                  </a:moveTo>
                  <a:lnTo>
                    <a:pt x="1" y="717"/>
                  </a:lnTo>
                  <a:lnTo>
                    <a:pt x="718" y="71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1"/>
            <p:cNvSpPr/>
            <p:nvPr/>
          </p:nvSpPr>
          <p:spPr>
            <a:xfrm>
              <a:off x="4594399" y="2990700"/>
              <a:ext cx="54600" cy="54828"/>
            </a:xfrm>
            <a:custGeom>
              <a:avLst/>
              <a:gdLst/>
              <a:ahLst/>
              <a:cxnLst/>
              <a:rect l="l" t="t" r="r" b="b"/>
              <a:pathLst>
                <a:path w="718" h="721" extrusionOk="0">
                  <a:moveTo>
                    <a:pt x="630" y="91"/>
                  </a:moveTo>
                  <a:lnTo>
                    <a:pt x="630" y="629"/>
                  </a:lnTo>
                  <a:lnTo>
                    <a:pt x="89" y="629"/>
                  </a:lnTo>
                  <a:lnTo>
                    <a:pt x="89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18" y="72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1"/>
            <p:cNvSpPr/>
            <p:nvPr/>
          </p:nvSpPr>
          <p:spPr>
            <a:xfrm>
              <a:off x="4403296" y="2990700"/>
              <a:ext cx="54828" cy="54828"/>
            </a:xfrm>
            <a:custGeom>
              <a:avLst/>
              <a:gdLst/>
              <a:ahLst/>
              <a:cxnLst/>
              <a:rect l="l" t="t" r="r" b="b"/>
              <a:pathLst>
                <a:path w="721" h="721" extrusionOk="0">
                  <a:moveTo>
                    <a:pt x="630" y="91"/>
                  </a:moveTo>
                  <a:lnTo>
                    <a:pt x="630" y="629"/>
                  </a:lnTo>
                  <a:lnTo>
                    <a:pt x="92" y="629"/>
                  </a:lnTo>
                  <a:lnTo>
                    <a:pt x="92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21" y="72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1"/>
            <p:cNvSpPr/>
            <p:nvPr/>
          </p:nvSpPr>
          <p:spPr>
            <a:xfrm>
              <a:off x="4403296" y="3379368"/>
              <a:ext cx="54828" cy="54828"/>
            </a:xfrm>
            <a:custGeom>
              <a:avLst/>
              <a:gdLst/>
              <a:ahLst/>
              <a:cxnLst/>
              <a:rect l="l" t="t" r="r" b="b"/>
              <a:pathLst>
                <a:path w="721" h="721" extrusionOk="0">
                  <a:moveTo>
                    <a:pt x="630" y="91"/>
                  </a:moveTo>
                  <a:lnTo>
                    <a:pt x="630" y="629"/>
                  </a:lnTo>
                  <a:lnTo>
                    <a:pt x="92" y="629"/>
                  </a:lnTo>
                  <a:lnTo>
                    <a:pt x="92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21" y="72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41"/>
          <p:cNvGrpSpPr/>
          <p:nvPr/>
        </p:nvGrpSpPr>
        <p:grpSpPr>
          <a:xfrm>
            <a:off x="-483150" y="794859"/>
            <a:ext cx="1642159" cy="684216"/>
            <a:chOff x="262200" y="3357384"/>
            <a:chExt cx="1642159" cy="684216"/>
          </a:xfrm>
        </p:grpSpPr>
        <p:sp>
          <p:nvSpPr>
            <p:cNvPr id="1172" name="Google Shape;1172;p41"/>
            <p:cNvSpPr/>
            <p:nvPr/>
          </p:nvSpPr>
          <p:spPr>
            <a:xfrm>
              <a:off x="273376" y="3357384"/>
              <a:ext cx="1630983" cy="683479"/>
            </a:xfrm>
            <a:custGeom>
              <a:avLst/>
              <a:gdLst/>
              <a:ahLst/>
              <a:cxnLst/>
              <a:rect l="l" t="t" r="r" b="b"/>
              <a:pathLst>
                <a:path w="13280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13280" y="5564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1"/>
            <p:cNvSpPr/>
            <p:nvPr/>
          </p:nvSpPr>
          <p:spPr>
            <a:xfrm>
              <a:off x="262200" y="3357384"/>
              <a:ext cx="1641791" cy="683479"/>
            </a:xfrm>
            <a:custGeom>
              <a:avLst/>
              <a:gdLst/>
              <a:ahLst/>
              <a:cxnLst/>
              <a:rect l="l" t="t" r="r" b="b"/>
              <a:pathLst>
                <a:path w="13368" h="5565" extrusionOk="0">
                  <a:moveTo>
                    <a:pt x="1" y="0"/>
                  </a:moveTo>
                  <a:lnTo>
                    <a:pt x="1" y="5564"/>
                  </a:lnTo>
                  <a:lnTo>
                    <a:pt x="89" y="5564"/>
                  </a:lnTo>
                  <a:lnTo>
                    <a:pt x="89" y="92"/>
                  </a:lnTo>
                  <a:lnTo>
                    <a:pt x="13368" y="92"/>
                  </a:lnTo>
                  <a:lnTo>
                    <a:pt x="133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1"/>
            <p:cNvSpPr/>
            <p:nvPr/>
          </p:nvSpPr>
          <p:spPr>
            <a:xfrm>
              <a:off x="269937" y="3357384"/>
              <a:ext cx="1633317" cy="684216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6" y="0"/>
                  </a:moveTo>
                  <a:lnTo>
                    <a:pt x="1" y="41"/>
                  </a:lnTo>
                  <a:lnTo>
                    <a:pt x="13280" y="5570"/>
                  </a:lnTo>
                  <a:lnTo>
                    <a:pt x="13299" y="553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1"/>
            <p:cNvSpPr/>
            <p:nvPr/>
          </p:nvSpPr>
          <p:spPr>
            <a:xfrm>
              <a:off x="269937" y="3357384"/>
              <a:ext cx="1633317" cy="684216"/>
            </a:xfrm>
            <a:custGeom>
              <a:avLst/>
              <a:gdLst/>
              <a:ahLst/>
              <a:cxnLst/>
              <a:rect l="l" t="t" r="r" b="b"/>
              <a:pathLst>
                <a:path w="13299" h="5571" extrusionOk="0">
                  <a:moveTo>
                    <a:pt x="13280" y="0"/>
                  </a:moveTo>
                  <a:lnTo>
                    <a:pt x="1" y="5530"/>
                  </a:lnTo>
                  <a:lnTo>
                    <a:pt x="16" y="5570"/>
                  </a:lnTo>
                  <a:lnTo>
                    <a:pt x="13299" y="41"/>
                  </a:lnTo>
                  <a:lnTo>
                    <a:pt x="132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6" name="Google Shape;1176;p41"/>
          <p:cNvGrpSpPr/>
          <p:nvPr/>
        </p:nvGrpSpPr>
        <p:grpSpPr>
          <a:xfrm>
            <a:off x="402150" y="3560842"/>
            <a:ext cx="1183409" cy="1716315"/>
            <a:chOff x="-2903125" y="3153817"/>
            <a:chExt cx="1183409" cy="1716315"/>
          </a:xfrm>
        </p:grpSpPr>
        <p:sp>
          <p:nvSpPr>
            <p:cNvPr id="1177" name="Google Shape;1177;p41"/>
            <p:cNvSpPr/>
            <p:nvPr/>
          </p:nvSpPr>
          <p:spPr>
            <a:xfrm>
              <a:off x="-2244609" y="3779687"/>
              <a:ext cx="524893" cy="325009"/>
            </a:xfrm>
            <a:custGeom>
              <a:avLst/>
              <a:gdLst/>
              <a:ahLst/>
              <a:cxnLst/>
              <a:rect l="l" t="t" r="r" b="b"/>
              <a:pathLst>
                <a:path w="4325" h="2678" extrusionOk="0">
                  <a:moveTo>
                    <a:pt x="2259" y="1"/>
                  </a:moveTo>
                  <a:cubicBezTo>
                    <a:pt x="1315" y="1"/>
                    <a:pt x="503" y="627"/>
                    <a:pt x="0" y="1663"/>
                  </a:cubicBezTo>
                  <a:cubicBezTo>
                    <a:pt x="0" y="1663"/>
                    <a:pt x="366" y="1428"/>
                    <a:pt x="753" y="1428"/>
                  </a:cubicBezTo>
                  <a:cubicBezTo>
                    <a:pt x="875" y="1428"/>
                    <a:pt x="998" y="1451"/>
                    <a:pt x="1113" y="1512"/>
                  </a:cubicBezTo>
                  <a:cubicBezTo>
                    <a:pt x="1523" y="1730"/>
                    <a:pt x="2251" y="2678"/>
                    <a:pt x="3023" y="2678"/>
                  </a:cubicBezTo>
                  <a:cubicBezTo>
                    <a:pt x="3152" y="2678"/>
                    <a:pt x="3282" y="2651"/>
                    <a:pt x="3413" y="2591"/>
                  </a:cubicBezTo>
                  <a:cubicBezTo>
                    <a:pt x="4325" y="2166"/>
                    <a:pt x="4136" y="461"/>
                    <a:pt x="2919" y="100"/>
                  </a:cubicBezTo>
                  <a:cubicBezTo>
                    <a:pt x="2693" y="33"/>
                    <a:pt x="2473" y="1"/>
                    <a:pt x="2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1"/>
            <p:cNvSpPr/>
            <p:nvPr/>
          </p:nvSpPr>
          <p:spPr>
            <a:xfrm>
              <a:off x="-2903125" y="3888550"/>
              <a:ext cx="596011" cy="459478"/>
            </a:xfrm>
            <a:custGeom>
              <a:avLst/>
              <a:gdLst/>
              <a:ahLst/>
              <a:cxnLst/>
              <a:rect l="l" t="t" r="r" b="b"/>
              <a:pathLst>
                <a:path w="4911" h="3786" extrusionOk="0">
                  <a:moveTo>
                    <a:pt x="3051" y="1"/>
                  </a:moveTo>
                  <a:cubicBezTo>
                    <a:pt x="2835" y="1"/>
                    <a:pt x="2600" y="25"/>
                    <a:pt x="2347" y="83"/>
                  </a:cubicBezTo>
                  <a:cubicBezTo>
                    <a:pt x="743" y="454"/>
                    <a:pt x="1" y="3398"/>
                    <a:pt x="1623" y="3754"/>
                  </a:cubicBezTo>
                  <a:cubicBezTo>
                    <a:pt x="1722" y="3775"/>
                    <a:pt x="1813" y="3785"/>
                    <a:pt x="1898" y="3785"/>
                  </a:cubicBezTo>
                  <a:cubicBezTo>
                    <a:pt x="3219" y="3785"/>
                    <a:pt x="3002" y="1354"/>
                    <a:pt x="3551" y="917"/>
                  </a:cubicBezTo>
                  <a:cubicBezTo>
                    <a:pt x="3781" y="740"/>
                    <a:pt x="4062" y="676"/>
                    <a:pt x="4320" y="676"/>
                  </a:cubicBezTo>
                  <a:cubicBezTo>
                    <a:pt x="4553" y="676"/>
                    <a:pt x="4768" y="729"/>
                    <a:pt x="4910" y="797"/>
                  </a:cubicBezTo>
                  <a:cubicBezTo>
                    <a:pt x="4910" y="797"/>
                    <a:pt x="4282" y="1"/>
                    <a:pt x="30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/>
            <p:cNvSpPr/>
            <p:nvPr/>
          </p:nvSpPr>
          <p:spPr>
            <a:xfrm>
              <a:off x="-2823389" y="3475065"/>
              <a:ext cx="415909" cy="332048"/>
            </a:xfrm>
            <a:custGeom>
              <a:avLst/>
              <a:gdLst/>
              <a:ahLst/>
              <a:cxnLst/>
              <a:rect l="l" t="t" r="r" b="b"/>
              <a:pathLst>
                <a:path w="3427" h="2736" extrusionOk="0">
                  <a:moveTo>
                    <a:pt x="1263" y="1"/>
                  </a:moveTo>
                  <a:cubicBezTo>
                    <a:pt x="387" y="1"/>
                    <a:pt x="0" y="1096"/>
                    <a:pt x="731" y="1808"/>
                  </a:cubicBezTo>
                  <a:cubicBezTo>
                    <a:pt x="1435" y="2487"/>
                    <a:pt x="2561" y="2182"/>
                    <a:pt x="3426" y="2735"/>
                  </a:cubicBezTo>
                  <a:cubicBezTo>
                    <a:pt x="3426" y="2735"/>
                    <a:pt x="3262" y="763"/>
                    <a:pt x="1794" y="122"/>
                  </a:cubicBezTo>
                  <a:cubicBezTo>
                    <a:pt x="1603" y="38"/>
                    <a:pt x="1424" y="1"/>
                    <a:pt x="1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1"/>
            <p:cNvSpPr/>
            <p:nvPr/>
          </p:nvSpPr>
          <p:spPr>
            <a:xfrm>
              <a:off x="-2311116" y="3153817"/>
              <a:ext cx="519310" cy="610939"/>
            </a:xfrm>
            <a:custGeom>
              <a:avLst/>
              <a:gdLst/>
              <a:ahLst/>
              <a:cxnLst/>
              <a:rect l="l" t="t" r="r" b="b"/>
              <a:pathLst>
                <a:path w="4279" h="5034" extrusionOk="0">
                  <a:moveTo>
                    <a:pt x="2650" y="1"/>
                  </a:moveTo>
                  <a:cubicBezTo>
                    <a:pt x="1602" y="1"/>
                    <a:pt x="1" y="1828"/>
                    <a:pt x="344" y="5027"/>
                  </a:cubicBezTo>
                  <a:cubicBezTo>
                    <a:pt x="344" y="5031"/>
                    <a:pt x="345" y="5033"/>
                    <a:pt x="346" y="5033"/>
                  </a:cubicBezTo>
                  <a:cubicBezTo>
                    <a:pt x="374" y="5033"/>
                    <a:pt x="628" y="4272"/>
                    <a:pt x="1806" y="3599"/>
                  </a:cubicBezTo>
                  <a:cubicBezTo>
                    <a:pt x="2935" y="2951"/>
                    <a:pt x="4278" y="1265"/>
                    <a:pt x="3174" y="205"/>
                  </a:cubicBezTo>
                  <a:cubicBezTo>
                    <a:pt x="3032" y="68"/>
                    <a:pt x="2851" y="1"/>
                    <a:pt x="2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1" name="Google Shape;1181;p41"/>
            <p:cNvGrpSpPr/>
            <p:nvPr/>
          </p:nvGrpSpPr>
          <p:grpSpPr>
            <a:xfrm>
              <a:off x="-2776907" y="3232339"/>
              <a:ext cx="941533" cy="1396033"/>
              <a:chOff x="-2776907" y="3232339"/>
              <a:chExt cx="941533" cy="1396033"/>
            </a:xfrm>
          </p:grpSpPr>
          <p:sp>
            <p:nvSpPr>
              <p:cNvPr id="1182" name="Google Shape;1182;p41"/>
              <p:cNvSpPr/>
              <p:nvPr/>
            </p:nvSpPr>
            <p:spPr>
              <a:xfrm>
                <a:off x="-2318761" y="3817309"/>
                <a:ext cx="483387" cy="631449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203" extrusionOk="0">
                    <a:moveTo>
                      <a:pt x="2947" y="1"/>
                    </a:moveTo>
                    <a:cubicBezTo>
                      <a:pt x="2786" y="1"/>
                      <a:pt x="2625" y="17"/>
                      <a:pt x="2467" y="51"/>
                    </a:cubicBezTo>
                    <a:cubicBezTo>
                      <a:pt x="2237" y="101"/>
                      <a:pt x="2030" y="214"/>
                      <a:pt x="1866" y="381"/>
                    </a:cubicBezTo>
                    <a:cubicBezTo>
                      <a:pt x="1684" y="431"/>
                      <a:pt x="1511" y="507"/>
                      <a:pt x="1350" y="604"/>
                    </a:cubicBezTo>
                    <a:cubicBezTo>
                      <a:pt x="916" y="872"/>
                      <a:pt x="576" y="1265"/>
                      <a:pt x="372" y="1733"/>
                    </a:cubicBezTo>
                    <a:cubicBezTo>
                      <a:pt x="142" y="2249"/>
                      <a:pt x="79" y="2800"/>
                      <a:pt x="61" y="3356"/>
                    </a:cubicBezTo>
                    <a:cubicBezTo>
                      <a:pt x="48" y="3658"/>
                      <a:pt x="42" y="3966"/>
                      <a:pt x="29" y="4272"/>
                    </a:cubicBezTo>
                    <a:cubicBezTo>
                      <a:pt x="26" y="4426"/>
                      <a:pt x="13" y="4580"/>
                      <a:pt x="13" y="4734"/>
                    </a:cubicBezTo>
                    <a:cubicBezTo>
                      <a:pt x="1" y="4879"/>
                      <a:pt x="7" y="5023"/>
                      <a:pt x="17" y="5171"/>
                    </a:cubicBezTo>
                    <a:cubicBezTo>
                      <a:pt x="21" y="5193"/>
                      <a:pt x="38" y="5202"/>
                      <a:pt x="55" y="5202"/>
                    </a:cubicBezTo>
                    <a:cubicBezTo>
                      <a:pt x="75" y="5202"/>
                      <a:pt x="95" y="5189"/>
                      <a:pt x="95" y="5165"/>
                    </a:cubicBezTo>
                    <a:cubicBezTo>
                      <a:pt x="158" y="4517"/>
                      <a:pt x="171" y="3863"/>
                      <a:pt x="208" y="3215"/>
                    </a:cubicBezTo>
                    <a:cubicBezTo>
                      <a:pt x="224" y="2699"/>
                      <a:pt x="347" y="2189"/>
                      <a:pt x="564" y="1718"/>
                    </a:cubicBezTo>
                    <a:cubicBezTo>
                      <a:pt x="768" y="1280"/>
                      <a:pt x="1099" y="919"/>
                      <a:pt x="1514" y="673"/>
                    </a:cubicBezTo>
                    <a:cubicBezTo>
                      <a:pt x="1740" y="551"/>
                      <a:pt x="1982" y="466"/>
                      <a:pt x="2234" y="434"/>
                    </a:cubicBezTo>
                    <a:cubicBezTo>
                      <a:pt x="2247" y="589"/>
                      <a:pt x="2281" y="739"/>
                      <a:pt x="2338" y="884"/>
                    </a:cubicBezTo>
                    <a:cubicBezTo>
                      <a:pt x="2394" y="1032"/>
                      <a:pt x="2467" y="1174"/>
                      <a:pt x="2545" y="1315"/>
                    </a:cubicBezTo>
                    <a:cubicBezTo>
                      <a:pt x="2547" y="1318"/>
                      <a:pt x="2550" y="1319"/>
                      <a:pt x="2552" y="1319"/>
                    </a:cubicBezTo>
                    <a:cubicBezTo>
                      <a:pt x="2558" y="1319"/>
                      <a:pt x="2563" y="1313"/>
                      <a:pt x="2561" y="1309"/>
                    </a:cubicBezTo>
                    <a:cubicBezTo>
                      <a:pt x="2391" y="1045"/>
                      <a:pt x="2331" y="730"/>
                      <a:pt x="2278" y="428"/>
                    </a:cubicBezTo>
                    <a:cubicBezTo>
                      <a:pt x="2341" y="421"/>
                      <a:pt x="2403" y="418"/>
                      <a:pt x="2465" y="418"/>
                    </a:cubicBezTo>
                    <a:cubicBezTo>
                      <a:pt x="2547" y="418"/>
                      <a:pt x="2629" y="424"/>
                      <a:pt x="2709" y="434"/>
                    </a:cubicBezTo>
                    <a:cubicBezTo>
                      <a:pt x="2706" y="478"/>
                      <a:pt x="2709" y="516"/>
                      <a:pt x="2718" y="560"/>
                    </a:cubicBezTo>
                    <a:cubicBezTo>
                      <a:pt x="2725" y="626"/>
                      <a:pt x="2737" y="699"/>
                      <a:pt x="2750" y="765"/>
                    </a:cubicBezTo>
                    <a:cubicBezTo>
                      <a:pt x="2778" y="894"/>
                      <a:pt x="2813" y="1026"/>
                      <a:pt x="2860" y="1145"/>
                    </a:cubicBezTo>
                    <a:cubicBezTo>
                      <a:pt x="2907" y="1268"/>
                      <a:pt x="2961" y="1391"/>
                      <a:pt x="3023" y="1504"/>
                    </a:cubicBezTo>
                    <a:cubicBezTo>
                      <a:pt x="3093" y="1623"/>
                      <a:pt x="3174" y="1727"/>
                      <a:pt x="3250" y="1843"/>
                    </a:cubicBezTo>
                    <a:cubicBezTo>
                      <a:pt x="3251" y="1846"/>
                      <a:pt x="3253" y="1847"/>
                      <a:pt x="3255" y="1847"/>
                    </a:cubicBezTo>
                    <a:cubicBezTo>
                      <a:pt x="3260" y="1847"/>
                      <a:pt x="3266" y="1841"/>
                      <a:pt x="3259" y="1834"/>
                    </a:cubicBezTo>
                    <a:cubicBezTo>
                      <a:pt x="3178" y="1724"/>
                      <a:pt x="3111" y="1608"/>
                      <a:pt x="3055" y="1485"/>
                    </a:cubicBezTo>
                    <a:cubicBezTo>
                      <a:pt x="2998" y="1372"/>
                      <a:pt x="2951" y="1249"/>
                      <a:pt x="2907" y="1126"/>
                    </a:cubicBezTo>
                    <a:cubicBezTo>
                      <a:pt x="2866" y="1010"/>
                      <a:pt x="2832" y="884"/>
                      <a:pt x="2810" y="758"/>
                    </a:cubicBezTo>
                    <a:cubicBezTo>
                      <a:pt x="2797" y="695"/>
                      <a:pt x="2784" y="636"/>
                      <a:pt x="2778" y="573"/>
                    </a:cubicBezTo>
                    <a:cubicBezTo>
                      <a:pt x="2772" y="532"/>
                      <a:pt x="2772" y="491"/>
                      <a:pt x="2766" y="450"/>
                    </a:cubicBezTo>
                    <a:lnTo>
                      <a:pt x="2766" y="450"/>
                    </a:lnTo>
                    <a:cubicBezTo>
                      <a:pt x="2794" y="453"/>
                      <a:pt x="2819" y="460"/>
                      <a:pt x="2847" y="466"/>
                    </a:cubicBezTo>
                    <a:cubicBezTo>
                      <a:pt x="3288" y="570"/>
                      <a:pt x="3662" y="862"/>
                      <a:pt x="3854" y="1271"/>
                    </a:cubicBezTo>
                    <a:cubicBezTo>
                      <a:pt x="3854" y="1276"/>
                      <a:pt x="3856" y="1278"/>
                      <a:pt x="3859" y="1278"/>
                    </a:cubicBezTo>
                    <a:cubicBezTo>
                      <a:pt x="3863" y="1278"/>
                      <a:pt x="3868" y="1273"/>
                      <a:pt x="3866" y="1265"/>
                    </a:cubicBezTo>
                    <a:cubicBezTo>
                      <a:pt x="3706" y="916"/>
                      <a:pt x="3426" y="639"/>
                      <a:pt x="3080" y="478"/>
                    </a:cubicBezTo>
                    <a:cubicBezTo>
                      <a:pt x="3104" y="477"/>
                      <a:pt x="3127" y="476"/>
                      <a:pt x="3151" y="476"/>
                    </a:cubicBezTo>
                    <a:cubicBezTo>
                      <a:pt x="3174" y="476"/>
                      <a:pt x="3198" y="477"/>
                      <a:pt x="3222" y="478"/>
                    </a:cubicBezTo>
                    <a:cubicBezTo>
                      <a:pt x="3306" y="482"/>
                      <a:pt x="3391" y="494"/>
                      <a:pt x="3473" y="513"/>
                    </a:cubicBezTo>
                    <a:cubicBezTo>
                      <a:pt x="3646" y="554"/>
                      <a:pt x="3810" y="617"/>
                      <a:pt x="3964" y="699"/>
                    </a:cubicBezTo>
                    <a:cubicBezTo>
                      <a:pt x="3964" y="702"/>
                      <a:pt x="3967" y="702"/>
                      <a:pt x="3967" y="702"/>
                    </a:cubicBezTo>
                    <a:cubicBezTo>
                      <a:pt x="3970" y="703"/>
                      <a:pt x="3972" y="703"/>
                      <a:pt x="3974" y="703"/>
                    </a:cubicBezTo>
                    <a:cubicBezTo>
                      <a:pt x="3978" y="703"/>
                      <a:pt x="3980" y="701"/>
                      <a:pt x="3980" y="699"/>
                    </a:cubicBezTo>
                    <a:cubicBezTo>
                      <a:pt x="3983" y="689"/>
                      <a:pt x="3980" y="686"/>
                      <a:pt x="3976" y="686"/>
                    </a:cubicBezTo>
                    <a:cubicBezTo>
                      <a:pt x="3819" y="589"/>
                      <a:pt x="3649" y="516"/>
                      <a:pt x="3473" y="466"/>
                    </a:cubicBezTo>
                    <a:cubicBezTo>
                      <a:pt x="3385" y="444"/>
                      <a:pt x="3300" y="431"/>
                      <a:pt x="3209" y="428"/>
                    </a:cubicBezTo>
                    <a:cubicBezTo>
                      <a:pt x="3191" y="426"/>
                      <a:pt x="3173" y="426"/>
                      <a:pt x="3155" y="426"/>
                    </a:cubicBezTo>
                    <a:cubicBezTo>
                      <a:pt x="3104" y="426"/>
                      <a:pt x="3054" y="432"/>
                      <a:pt x="3005" y="444"/>
                    </a:cubicBezTo>
                    <a:cubicBezTo>
                      <a:pt x="2920" y="409"/>
                      <a:pt x="2832" y="381"/>
                      <a:pt x="2747" y="356"/>
                    </a:cubicBezTo>
                    <a:cubicBezTo>
                      <a:pt x="2617" y="327"/>
                      <a:pt x="2485" y="312"/>
                      <a:pt x="2353" y="312"/>
                    </a:cubicBezTo>
                    <a:cubicBezTo>
                      <a:pt x="2236" y="312"/>
                      <a:pt x="2118" y="324"/>
                      <a:pt x="2001" y="349"/>
                    </a:cubicBezTo>
                    <a:cubicBezTo>
                      <a:pt x="2061" y="305"/>
                      <a:pt x="2124" y="268"/>
                      <a:pt x="2190" y="230"/>
                    </a:cubicBezTo>
                    <a:cubicBezTo>
                      <a:pt x="2294" y="180"/>
                      <a:pt x="2404" y="136"/>
                      <a:pt x="2517" y="104"/>
                    </a:cubicBezTo>
                    <a:cubicBezTo>
                      <a:pt x="2693" y="55"/>
                      <a:pt x="2876" y="29"/>
                      <a:pt x="3060" y="29"/>
                    </a:cubicBezTo>
                    <a:cubicBezTo>
                      <a:pt x="3148" y="29"/>
                      <a:pt x="3237" y="35"/>
                      <a:pt x="3325" y="48"/>
                    </a:cubicBezTo>
                    <a:cubicBezTo>
                      <a:pt x="3335" y="48"/>
                      <a:pt x="3335" y="32"/>
                      <a:pt x="3325" y="32"/>
                    </a:cubicBezTo>
                    <a:cubicBezTo>
                      <a:pt x="3200" y="11"/>
                      <a:pt x="3074" y="1"/>
                      <a:pt x="29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41"/>
              <p:cNvSpPr/>
              <p:nvPr/>
            </p:nvSpPr>
            <p:spPr>
              <a:xfrm>
                <a:off x="-2144241" y="3827989"/>
                <a:ext cx="79857" cy="52065"/>
              </a:xfrm>
              <a:custGeom>
                <a:avLst/>
                <a:gdLst/>
                <a:ahLst/>
                <a:cxnLst/>
                <a:rect l="l" t="t" r="r" b="b"/>
                <a:pathLst>
                  <a:path w="658" h="429" extrusionOk="0">
                    <a:moveTo>
                      <a:pt x="651" y="0"/>
                    </a:moveTo>
                    <a:cubicBezTo>
                      <a:pt x="525" y="35"/>
                      <a:pt x="409" y="92"/>
                      <a:pt x="302" y="167"/>
                    </a:cubicBezTo>
                    <a:cubicBezTo>
                      <a:pt x="246" y="202"/>
                      <a:pt x="195" y="243"/>
                      <a:pt x="145" y="283"/>
                    </a:cubicBezTo>
                    <a:cubicBezTo>
                      <a:pt x="88" y="321"/>
                      <a:pt x="41" y="362"/>
                      <a:pt x="3" y="416"/>
                    </a:cubicBezTo>
                    <a:cubicBezTo>
                      <a:pt x="3" y="419"/>
                      <a:pt x="0" y="419"/>
                      <a:pt x="3" y="422"/>
                    </a:cubicBezTo>
                    <a:cubicBezTo>
                      <a:pt x="3" y="425"/>
                      <a:pt x="7" y="428"/>
                      <a:pt x="13" y="428"/>
                    </a:cubicBezTo>
                    <a:cubicBezTo>
                      <a:pt x="66" y="394"/>
                      <a:pt x="113" y="350"/>
                      <a:pt x="154" y="309"/>
                    </a:cubicBezTo>
                    <a:cubicBezTo>
                      <a:pt x="202" y="265"/>
                      <a:pt x="255" y="227"/>
                      <a:pt x="305" y="186"/>
                    </a:cubicBezTo>
                    <a:cubicBezTo>
                      <a:pt x="409" y="107"/>
                      <a:pt x="525" y="48"/>
                      <a:pt x="651" y="16"/>
                    </a:cubicBezTo>
                    <a:cubicBezTo>
                      <a:pt x="654" y="16"/>
                      <a:pt x="658" y="13"/>
                      <a:pt x="658" y="10"/>
                    </a:cubicBezTo>
                    <a:cubicBezTo>
                      <a:pt x="658" y="7"/>
                      <a:pt x="654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41"/>
              <p:cNvSpPr/>
              <p:nvPr/>
            </p:nvSpPr>
            <p:spPr>
              <a:xfrm>
                <a:off x="-1906734" y="3933697"/>
                <a:ext cx="62259" cy="9672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797" extrusionOk="0">
                    <a:moveTo>
                      <a:pt x="11" y="0"/>
                    </a:moveTo>
                    <a:cubicBezTo>
                      <a:pt x="7" y="0"/>
                      <a:pt x="0" y="8"/>
                      <a:pt x="3" y="10"/>
                    </a:cubicBezTo>
                    <a:cubicBezTo>
                      <a:pt x="198" y="255"/>
                      <a:pt x="361" y="516"/>
                      <a:pt x="503" y="793"/>
                    </a:cubicBezTo>
                    <a:cubicBezTo>
                      <a:pt x="504" y="796"/>
                      <a:pt x="506" y="797"/>
                      <a:pt x="508" y="797"/>
                    </a:cubicBezTo>
                    <a:cubicBezTo>
                      <a:pt x="510" y="797"/>
                      <a:pt x="512" y="795"/>
                      <a:pt x="512" y="793"/>
                    </a:cubicBezTo>
                    <a:cubicBezTo>
                      <a:pt x="456" y="649"/>
                      <a:pt x="386" y="507"/>
                      <a:pt x="298" y="378"/>
                    </a:cubicBezTo>
                    <a:cubicBezTo>
                      <a:pt x="213" y="246"/>
                      <a:pt x="119" y="120"/>
                      <a:pt x="15" y="4"/>
                    </a:cubicBezTo>
                    <a:cubicBezTo>
                      <a:pt x="14" y="1"/>
                      <a:pt x="13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41"/>
              <p:cNvSpPr/>
              <p:nvPr/>
            </p:nvSpPr>
            <p:spPr>
              <a:xfrm>
                <a:off x="-2067904" y="3918284"/>
                <a:ext cx="24879" cy="5388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444" extrusionOk="0">
                    <a:moveTo>
                      <a:pt x="11" y="0"/>
                    </a:moveTo>
                    <a:cubicBezTo>
                      <a:pt x="6" y="0"/>
                      <a:pt x="0" y="3"/>
                      <a:pt x="0" y="5"/>
                    </a:cubicBezTo>
                    <a:cubicBezTo>
                      <a:pt x="19" y="165"/>
                      <a:pt x="88" y="320"/>
                      <a:pt x="195" y="442"/>
                    </a:cubicBezTo>
                    <a:cubicBezTo>
                      <a:pt x="198" y="443"/>
                      <a:pt x="200" y="443"/>
                      <a:pt x="201" y="443"/>
                    </a:cubicBezTo>
                    <a:cubicBezTo>
                      <a:pt x="205" y="443"/>
                      <a:pt x="205" y="440"/>
                      <a:pt x="205" y="436"/>
                    </a:cubicBezTo>
                    <a:cubicBezTo>
                      <a:pt x="161" y="370"/>
                      <a:pt x="120" y="304"/>
                      <a:pt x="85" y="231"/>
                    </a:cubicBezTo>
                    <a:cubicBezTo>
                      <a:pt x="51" y="162"/>
                      <a:pt x="25" y="84"/>
                      <a:pt x="16" y="5"/>
                    </a:cubicBezTo>
                    <a:cubicBezTo>
                      <a:pt x="16" y="1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41"/>
              <p:cNvSpPr/>
              <p:nvPr/>
            </p:nvSpPr>
            <p:spPr>
              <a:xfrm>
                <a:off x="-2776907" y="3916463"/>
                <a:ext cx="570161" cy="595647"/>
              </a:xfrm>
              <a:custGeom>
                <a:avLst/>
                <a:gdLst/>
                <a:ahLst/>
                <a:cxnLst/>
                <a:rect l="l" t="t" r="r" b="b"/>
                <a:pathLst>
                  <a:path w="4698" h="4908" extrusionOk="0">
                    <a:moveTo>
                      <a:pt x="1618" y="1"/>
                    </a:moveTo>
                    <a:cubicBezTo>
                      <a:pt x="1493" y="1"/>
                      <a:pt x="1368" y="9"/>
                      <a:pt x="1244" y="23"/>
                    </a:cubicBezTo>
                    <a:cubicBezTo>
                      <a:pt x="1241" y="23"/>
                      <a:pt x="1238" y="26"/>
                      <a:pt x="1238" y="29"/>
                    </a:cubicBezTo>
                    <a:cubicBezTo>
                      <a:pt x="1238" y="36"/>
                      <a:pt x="1241" y="39"/>
                      <a:pt x="1244" y="39"/>
                    </a:cubicBezTo>
                    <a:cubicBezTo>
                      <a:pt x="1339" y="24"/>
                      <a:pt x="1434" y="17"/>
                      <a:pt x="1530" y="17"/>
                    </a:cubicBezTo>
                    <a:cubicBezTo>
                      <a:pt x="1602" y="17"/>
                      <a:pt x="1674" y="21"/>
                      <a:pt x="1747" y="29"/>
                    </a:cubicBezTo>
                    <a:cubicBezTo>
                      <a:pt x="1835" y="39"/>
                      <a:pt x="1917" y="51"/>
                      <a:pt x="1999" y="70"/>
                    </a:cubicBezTo>
                    <a:lnTo>
                      <a:pt x="2046" y="83"/>
                    </a:lnTo>
                    <a:cubicBezTo>
                      <a:pt x="1876" y="127"/>
                      <a:pt x="1713" y="184"/>
                      <a:pt x="1558" y="231"/>
                    </a:cubicBezTo>
                    <a:lnTo>
                      <a:pt x="1530" y="231"/>
                    </a:lnTo>
                    <a:cubicBezTo>
                      <a:pt x="1480" y="256"/>
                      <a:pt x="1436" y="256"/>
                      <a:pt x="1389" y="256"/>
                    </a:cubicBezTo>
                    <a:cubicBezTo>
                      <a:pt x="1304" y="256"/>
                      <a:pt x="1213" y="262"/>
                      <a:pt x="1128" y="278"/>
                    </a:cubicBezTo>
                    <a:cubicBezTo>
                      <a:pt x="948" y="309"/>
                      <a:pt x="772" y="366"/>
                      <a:pt x="609" y="435"/>
                    </a:cubicBezTo>
                    <a:cubicBezTo>
                      <a:pt x="601" y="440"/>
                      <a:pt x="606" y="452"/>
                      <a:pt x="612" y="452"/>
                    </a:cubicBezTo>
                    <a:cubicBezTo>
                      <a:pt x="613" y="452"/>
                      <a:pt x="614" y="452"/>
                      <a:pt x="615" y="451"/>
                    </a:cubicBezTo>
                    <a:cubicBezTo>
                      <a:pt x="782" y="379"/>
                      <a:pt x="958" y="335"/>
                      <a:pt x="1137" y="322"/>
                    </a:cubicBezTo>
                    <a:cubicBezTo>
                      <a:pt x="1174" y="321"/>
                      <a:pt x="1211" y="320"/>
                      <a:pt x="1248" y="320"/>
                    </a:cubicBezTo>
                    <a:cubicBezTo>
                      <a:pt x="1301" y="320"/>
                      <a:pt x="1354" y="321"/>
                      <a:pt x="1408" y="325"/>
                    </a:cubicBezTo>
                    <a:lnTo>
                      <a:pt x="1458" y="325"/>
                    </a:lnTo>
                    <a:cubicBezTo>
                      <a:pt x="1269" y="432"/>
                      <a:pt x="1096" y="570"/>
                      <a:pt x="945" y="731"/>
                    </a:cubicBezTo>
                    <a:cubicBezTo>
                      <a:pt x="867" y="822"/>
                      <a:pt x="794" y="916"/>
                      <a:pt x="725" y="1014"/>
                    </a:cubicBezTo>
                    <a:cubicBezTo>
                      <a:pt x="596" y="1058"/>
                      <a:pt x="470" y="1121"/>
                      <a:pt x="357" y="1199"/>
                    </a:cubicBezTo>
                    <a:cubicBezTo>
                      <a:pt x="234" y="1278"/>
                      <a:pt x="118" y="1366"/>
                      <a:pt x="5" y="1467"/>
                    </a:cubicBezTo>
                    <a:cubicBezTo>
                      <a:pt x="0" y="1469"/>
                      <a:pt x="2" y="1478"/>
                      <a:pt x="5" y="1478"/>
                    </a:cubicBezTo>
                    <a:cubicBezTo>
                      <a:pt x="6" y="1478"/>
                      <a:pt x="7" y="1477"/>
                      <a:pt x="8" y="1473"/>
                    </a:cubicBezTo>
                    <a:cubicBezTo>
                      <a:pt x="112" y="1376"/>
                      <a:pt x="231" y="1294"/>
                      <a:pt x="357" y="1228"/>
                    </a:cubicBezTo>
                    <a:cubicBezTo>
                      <a:pt x="458" y="1174"/>
                      <a:pt x="561" y="1127"/>
                      <a:pt x="662" y="1086"/>
                    </a:cubicBezTo>
                    <a:lnTo>
                      <a:pt x="662" y="1086"/>
                    </a:lnTo>
                    <a:cubicBezTo>
                      <a:pt x="448" y="1451"/>
                      <a:pt x="322" y="1863"/>
                      <a:pt x="291" y="2288"/>
                    </a:cubicBezTo>
                    <a:cubicBezTo>
                      <a:pt x="291" y="2291"/>
                      <a:pt x="294" y="2294"/>
                      <a:pt x="297" y="2294"/>
                    </a:cubicBezTo>
                    <a:cubicBezTo>
                      <a:pt x="300" y="2294"/>
                      <a:pt x="307" y="2291"/>
                      <a:pt x="307" y="2288"/>
                    </a:cubicBezTo>
                    <a:cubicBezTo>
                      <a:pt x="316" y="2017"/>
                      <a:pt x="376" y="1753"/>
                      <a:pt x="486" y="1505"/>
                    </a:cubicBezTo>
                    <a:cubicBezTo>
                      <a:pt x="533" y="1608"/>
                      <a:pt x="583" y="1706"/>
                      <a:pt x="643" y="1800"/>
                    </a:cubicBezTo>
                    <a:cubicBezTo>
                      <a:pt x="703" y="1901"/>
                      <a:pt x="753" y="2008"/>
                      <a:pt x="804" y="2115"/>
                    </a:cubicBezTo>
                    <a:cubicBezTo>
                      <a:pt x="911" y="2325"/>
                      <a:pt x="992" y="2555"/>
                      <a:pt x="1046" y="2791"/>
                    </a:cubicBezTo>
                    <a:cubicBezTo>
                      <a:pt x="1047" y="2797"/>
                      <a:pt x="1051" y="2800"/>
                      <a:pt x="1055" y="2800"/>
                    </a:cubicBezTo>
                    <a:cubicBezTo>
                      <a:pt x="1058" y="2800"/>
                      <a:pt x="1062" y="2797"/>
                      <a:pt x="1062" y="2791"/>
                    </a:cubicBezTo>
                    <a:cubicBezTo>
                      <a:pt x="1008" y="2558"/>
                      <a:pt x="942" y="2325"/>
                      <a:pt x="860" y="2102"/>
                    </a:cubicBezTo>
                    <a:cubicBezTo>
                      <a:pt x="816" y="1986"/>
                      <a:pt x="763" y="1876"/>
                      <a:pt x="703" y="1766"/>
                    </a:cubicBezTo>
                    <a:cubicBezTo>
                      <a:pt x="653" y="1662"/>
                      <a:pt x="583" y="1564"/>
                      <a:pt x="505" y="1483"/>
                    </a:cubicBezTo>
                    <a:cubicBezTo>
                      <a:pt x="624" y="1231"/>
                      <a:pt x="785" y="1001"/>
                      <a:pt x="986" y="809"/>
                    </a:cubicBezTo>
                    <a:cubicBezTo>
                      <a:pt x="1002" y="828"/>
                      <a:pt x="1021" y="853"/>
                      <a:pt x="1036" y="872"/>
                    </a:cubicBezTo>
                    <a:cubicBezTo>
                      <a:pt x="1068" y="907"/>
                      <a:pt x="1099" y="951"/>
                      <a:pt x="1128" y="992"/>
                    </a:cubicBezTo>
                    <a:cubicBezTo>
                      <a:pt x="1181" y="1070"/>
                      <a:pt x="1235" y="1152"/>
                      <a:pt x="1275" y="1237"/>
                    </a:cubicBezTo>
                    <a:cubicBezTo>
                      <a:pt x="1376" y="1407"/>
                      <a:pt x="1439" y="1596"/>
                      <a:pt x="1470" y="1794"/>
                    </a:cubicBezTo>
                    <a:cubicBezTo>
                      <a:pt x="1470" y="1797"/>
                      <a:pt x="1474" y="1800"/>
                      <a:pt x="1477" y="1800"/>
                    </a:cubicBezTo>
                    <a:cubicBezTo>
                      <a:pt x="1480" y="1800"/>
                      <a:pt x="1486" y="1797"/>
                      <a:pt x="1486" y="1794"/>
                    </a:cubicBezTo>
                    <a:cubicBezTo>
                      <a:pt x="1458" y="1593"/>
                      <a:pt x="1408" y="1394"/>
                      <a:pt x="1329" y="1206"/>
                    </a:cubicBezTo>
                    <a:cubicBezTo>
                      <a:pt x="1288" y="1115"/>
                      <a:pt x="1238" y="1026"/>
                      <a:pt x="1178" y="938"/>
                    </a:cubicBezTo>
                    <a:cubicBezTo>
                      <a:pt x="1140" y="872"/>
                      <a:pt x="1093" y="809"/>
                      <a:pt x="1036" y="759"/>
                    </a:cubicBezTo>
                    <a:cubicBezTo>
                      <a:pt x="1071" y="721"/>
                      <a:pt x="1115" y="687"/>
                      <a:pt x="1156" y="655"/>
                    </a:cubicBezTo>
                    <a:cubicBezTo>
                      <a:pt x="1376" y="479"/>
                      <a:pt x="1621" y="350"/>
                      <a:pt x="1933" y="265"/>
                    </a:cubicBezTo>
                    <a:lnTo>
                      <a:pt x="1933" y="397"/>
                    </a:lnTo>
                    <a:cubicBezTo>
                      <a:pt x="1886" y="457"/>
                      <a:pt x="1882" y="514"/>
                      <a:pt x="1870" y="570"/>
                    </a:cubicBezTo>
                    <a:cubicBezTo>
                      <a:pt x="1854" y="693"/>
                      <a:pt x="1810" y="806"/>
                      <a:pt x="1741" y="904"/>
                    </a:cubicBezTo>
                    <a:cubicBezTo>
                      <a:pt x="1734" y="911"/>
                      <a:pt x="1740" y="916"/>
                      <a:pt x="1747" y="916"/>
                    </a:cubicBezTo>
                    <a:cubicBezTo>
                      <a:pt x="1749" y="916"/>
                      <a:pt x="1752" y="915"/>
                      <a:pt x="1753" y="913"/>
                    </a:cubicBezTo>
                    <a:cubicBezTo>
                      <a:pt x="1788" y="857"/>
                      <a:pt x="1826" y="806"/>
                      <a:pt x="1857" y="747"/>
                    </a:cubicBezTo>
                    <a:cubicBezTo>
                      <a:pt x="1886" y="693"/>
                      <a:pt x="1911" y="636"/>
                      <a:pt x="1930" y="583"/>
                    </a:cubicBezTo>
                    <a:cubicBezTo>
                      <a:pt x="1948" y="523"/>
                      <a:pt x="1964" y="460"/>
                      <a:pt x="1967" y="397"/>
                    </a:cubicBezTo>
                    <a:cubicBezTo>
                      <a:pt x="1977" y="347"/>
                      <a:pt x="1977" y="300"/>
                      <a:pt x="1967" y="246"/>
                    </a:cubicBezTo>
                    <a:cubicBezTo>
                      <a:pt x="2159" y="196"/>
                      <a:pt x="2354" y="171"/>
                      <a:pt x="2552" y="171"/>
                    </a:cubicBezTo>
                    <a:cubicBezTo>
                      <a:pt x="2611" y="171"/>
                      <a:pt x="2670" y="173"/>
                      <a:pt x="2729" y="177"/>
                    </a:cubicBezTo>
                    <a:cubicBezTo>
                      <a:pt x="3012" y="196"/>
                      <a:pt x="3285" y="284"/>
                      <a:pt x="3534" y="426"/>
                    </a:cubicBezTo>
                    <a:cubicBezTo>
                      <a:pt x="3782" y="570"/>
                      <a:pt x="3977" y="781"/>
                      <a:pt x="4103" y="1039"/>
                    </a:cubicBezTo>
                    <a:cubicBezTo>
                      <a:pt x="4216" y="1291"/>
                      <a:pt x="4295" y="1558"/>
                      <a:pt x="4336" y="1828"/>
                    </a:cubicBezTo>
                    <a:cubicBezTo>
                      <a:pt x="4389" y="2146"/>
                      <a:pt x="4421" y="2470"/>
                      <a:pt x="4452" y="2788"/>
                    </a:cubicBezTo>
                    <a:cubicBezTo>
                      <a:pt x="4521" y="3480"/>
                      <a:pt x="4543" y="4175"/>
                      <a:pt x="4568" y="4867"/>
                    </a:cubicBezTo>
                    <a:cubicBezTo>
                      <a:pt x="4568" y="4893"/>
                      <a:pt x="4589" y="4907"/>
                      <a:pt x="4608" y="4907"/>
                    </a:cubicBezTo>
                    <a:cubicBezTo>
                      <a:pt x="4624" y="4907"/>
                      <a:pt x="4638" y="4897"/>
                      <a:pt x="4638" y="4876"/>
                    </a:cubicBezTo>
                    <a:cubicBezTo>
                      <a:pt x="4697" y="4058"/>
                      <a:pt x="4672" y="3234"/>
                      <a:pt x="4575" y="2423"/>
                    </a:cubicBezTo>
                    <a:cubicBezTo>
                      <a:pt x="4512" y="1835"/>
                      <a:pt x="4436" y="1196"/>
                      <a:pt x="4078" y="709"/>
                    </a:cubicBezTo>
                    <a:cubicBezTo>
                      <a:pt x="3731" y="241"/>
                      <a:pt x="3122" y="22"/>
                      <a:pt x="2557" y="22"/>
                    </a:cubicBezTo>
                    <a:cubicBezTo>
                      <a:pt x="2533" y="22"/>
                      <a:pt x="2510" y="22"/>
                      <a:pt x="2486" y="23"/>
                    </a:cubicBezTo>
                    <a:cubicBezTo>
                      <a:pt x="2386" y="26"/>
                      <a:pt x="2282" y="39"/>
                      <a:pt x="2181" y="58"/>
                    </a:cubicBezTo>
                    <a:cubicBezTo>
                      <a:pt x="2043" y="26"/>
                      <a:pt x="1898" y="7"/>
                      <a:pt x="1757" y="4"/>
                    </a:cubicBezTo>
                    <a:cubicBezTo>
                      <a:pt x="1710" y="2"/>
                      <a:pt x="1664" y="1"/>
                      <a:pt x="1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1"/>
              <p:cNvSpPr/>
              <p:nvPr/>
            </p:nvSpPr>
            <p:spPr>
              <a:xfrm>
                <a:off x="-2627145" y="4100935"/>
                <a:ext cx="29855" cy="121727"/>
              </a:xfrm>
              <a:custGeom>
                <a:avLst/>
                <a:gdLst/>
                <a:ahLst/>
                <a:cxnLst/>
                <a:rect l="l" t="t" r="r" b="b"/>
                <a:pathLst>
                  <a:path w="246" h="1003" extrusionOk="0">
                    <a:moveTo>
                      <a:pt x="4" y="0"/>
                    </a:moveTo>
                    <a:cubicBezTo>
                      <a:pt x="1" y="7"/>
                      <a:pt x="1" y="10"/>
                      <a:pt x="1" y="13"/>
                    </a:cubicBezTo>
                    <a:cubicBezTo>
                      <a:pt x="114" y="331"/>
                      <a:pt x="192" y="661"/>
                      <a:pt x="240" y="1000"/>
                    </a:cubicBezTo>
                    <a:cubicBezTo>
                      <a:pt x="240" y="1002"/>
                      <a:pt x="241" y="1003"/>
                      <a:pt x="243" y="1003"/>
                    </a:cubicBezTo>
                    <a:cubicBezTo>
                      <a:pt x="244" y="1003"/>
                      <a:pt x="246" y="1002"/>
                      <a:pt x="246" y="1000"/>
                    </a:cubicBezTo>
                    <a:cubicBezTo>
                      <a:pt x="243" y="831"/>
                      <a:pt x="218" y="667"/>
                      <a:pt x="174" y="503"/>
                    </a:cubicBezTo>
                    <a:cubicBezTo>
                      <a:pt x="126" y="340"/>
                      <a:pt x="63" y="173"/>
                      <a:pt x="10" y="10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1"/>
              <p:cNvSpPr/>
              <p:nvPr/>
            </p:nvSpPr>
            <p:spPr>
              <a:xfrm>
                <a:off x="-2756033" y="4020714"/>
                <a:ext cx="61045" cy="31797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62" extrusionOk="0">
                    <a:moveTo>
                      <a:pt x="490" y="1"/>
                    </a:moveTo>
                    <a:cubicBezTo>
                      <a:pt x="402" y="26"/>
                      <a:pt x="314" y="57"/>
                      <a:pt x="232" y="92"/>
                    </a:cubicBezTo>
                    <a:cubicBezTo>
                      <a:pt x="150" y="136"/>
                      <a:pt x="72" y="189"/>
                      <a:pt x="3" y="252"/>
                    </a:cubicBezTo>
                    <a:cubicBezTo>
                      <a:pt x="1" y="258"/>
                      <a:pt x="1" y="261"/>
                      <a:pt x="3" y="261"/>
                    </a:cubicBezTo>
                    <a:cubicBezTo>
                      <a:pt x="5" y="261"/>
                      <a:pt x="8" y="259"/>
                      <a:pt x="12" y="256"/>
                    </a:cubicBezTo>
                    <a:cubicBezTo>
                      <a:pt x="81" y="205"/>
                      <a:pt x="160" y="158"/>
                      <a:pt x="238" y="114"/>
                    </a:cubicBezTo>
                    <a:cubicBezTo>
                      <a:pt x="317" y="73"/>
                      <a:pt x="405" y="42"/>
                      <a:pt x="490" y="16"/>
                    </a:cubicBezTo>
                    <a:cubicBezTo>
                      <a:pt x="503" y="16"/>
                      <a:pt x="503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1"/>
              <p:cNvSpPr/>
              <p:nvPr/>
            </p:nvSpPr>
            <p:spPr>
              <a:xfrm>
                <a:off x="-2703119" y="3518028"/>
                <a:ext cx="400982" cy="844804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6961" extrusionOk="0">
                    <a:moveTo>
                      <a:pt x="661" y="0"/>
                    </a:moveTo>
                    <a:cubicBezTo>
                      <a:pt x="654" y="0"/>
                      <a:pt x="651" y="9"/>
                      <a:pt x="658" y="16"/>
                    </a:cubicBezTo>
                    <a:cubicBezTo>
                      <a:pt x="777" y="136"/>
                      <a:pt x="888" y="274"/>
                      <a:pt x="979" y="425"/>
                    </a:cubicBezTo>
                    <a:cubicBezTo>
                      <a:pt x="1026" y="497"/>
                      <a:pt x="1067" y="573"/>
                      <a:pt x="1105" y="648"/>
                    </a:cubicBezTo>
                    <a:cubicBezTo>
                      <a:pt x="1133" y="696"/>
                      <a:pt x="1152" y="746"/>
                      <a:pt x="1177" y="796"/>
                    </a:cubicBezTo>
                    <a:cubicBezTo>
                      <a:pt x="1013" y="674"/>
                      <a:pt x="847" y="560"/>
                      <a:pt x="667" y="460"/>
                    </a:cubicBezTo>
                    <a:cubicBezTo>
                      <a:pt x="457" y="343"/>
                      <a:pt x="240" y="240"/>
                      <a:pt x="16" y="148"/>
                    </a:cubicBezTo>
                    <a:cubicBezTo>
                      <a:pt x="15" y="148"/>
                      <a:pt x="14" y="148"/>
                      <a:pt x="13" y="148"/>
                    </a:cubicBezTo>
                    <a:cubicBezTo>
                      <a:pt x="3" y="148"/>
                      <a:pt x="1" y="163"/>
                      <a:pt x="4" y="180"/>
                    </a:cubicBezTo>
                    <a:cubicBezTo>
                      <a:pt x="510" y="356"/>
                      <a:pt x="969" y="692"/>
                      <a:pt x="1356" y="1060"/>
                    </a:cubicBezTo>
                    <a:cubicBezTo>
                      <a:pt x="1469" y="1171"/>
                      <a:pt x="1580" y="1290"/>
                      <a:pt x="1683" y="1406"/>
                    </a:cubicBezTo>
                    <a:cubicBezTo>
                      <a:pt x="1419" y="1403"/>
                      <a:pt x="1155" y="1384"/>
                      <a:pt x="891" y="1340"/>
                    </a:cubicBezTo>
                    <a:cubicBezTo>
                      <a:pt x="598" y="1296"/>
                      <a:pt x="309" y="1202"/>
                      <a:pt x="48" y="1060"/>
                    </a:cubicBezTo>
                    <a:cubicBezTo>
                      <a:pt x="47" y="1060"/>
                      <a:pt x="46" y="1060"/>
                      <a:pt x="46" y="1060"/>
                    </a:cubicBezTo>
                    <a:cubicBezTo>
                      <a:pt x="37" y="1060"/>
                      <a:pt x="27" y="1076"/>
                      <a:pt x="38" y="1076"/>
                    </a:cubicBezTo>
                    <a:cubicBezTo>
                      <a:pt x="183" y="1136"/>
                      <a:pt x="325" y="1211"/>
                      <a:pt x="472" y="1265"/>
                    </a:cubicBezTo>
                    <a:cubicBezTo>
                      <a:pt x="614" y="1322"/>
                      <a:pt x="755" y="1366"/>
                      <a:pt x="900" y="1400"/>
                    </a:cubicBezTo>
                    <a:cubicBezTo>
                      <a:pt x="1100" y="1448"/>
                      <a:pt x="1305" y="1473"/>
                      <a:pt x="1510" y="1473"/>
                    </a:cubicBezTo>
                    <a:cubicBezTo>
                      <a:pt x="1586" y="1473"/>
                      <a:pt x="1661" y="1470"/>
                      <a:pt x="1737" y="1463"/>
                    </a:cubicBezTo>
                    <a:cubicBezTo>
                      <a:pt x="1859" y="1605"/>
                      <a:pt x="1973" y="1759"/>
                      <a:pt x="2080" y="1910"/>
                    </a:cubicBezTo>
                    <a:cubicBezTo>
                      <a:pt x="1966" y="1888"/>
                      <a:pt x="1844" y="1872"/>
                      <a:pt x="1730" y="1847"/>
                    </a:cubicBezTo>
                    <a:cubicBezTo>
                      <a:pt x="1583" y="1822"/>
                      <a:pt x="1441" y="1774"/>
                      <a:pt x="1312" y="1702"/>
                    </a:cubicBezTo>
                    <a:cubicBezTo>
                      <a:pt x="1309" y="1702"/>
                      <a:pt x="1306" y="1702"/>
                      <a:pt x="1300" y="1705"/>
                    </a:cubicBezTo>
                    <a:cubicBezTo>
                      <a:pt x="1300" y="1712"/>
                      <a:pt x="1300" y="1715"/>
                      <a:pt x="1306" y="1718"/>
                    </a:cubicBezTo>
                    <a:cubicBezTo>
                      <a:pt x="1435" y="1781"/>
                      <a:pt x="1573" y="1831"/>
                      <a:pt x="1715" y="1869"/>
                    </a:cubicBezTo>
                    <a:cubicBezTo>
                      <a:pt x="1787" y="1888"/>
                      <a:pt x="1878" y="1910"/>
                      <a:pt x="1935" y="1925"/>
                    </a:cubicBezTo>
                    <a:cubicBezTo>
                      <a:pt x="1992" y="1938"/>
                      <a:pt x="2051" y="1957"/>
                      <a:pt x="2114" y="1969"/>
                    </a:cubicBezTo>
                    <a:cubicBezTo>
                      <a:pt x="2438" y="2457"/>
                      <a:pt x="2693" y="2992"/>
                      <a:pt x="2863" y="3551"/>
                    </a:cubicBezTo>
                    <a:cubicBezTo>
                      <a:pt x="3026" y="4102"/>
                      <a:pt x="3133" y="4662"/>
                      <a:pt x="3180" y="5234"/>
                    </a:cubicBezTo>
                    <a:cubicBezTo>
                      <a:pt x="3202" y="5517"/>
                      <a:pt x="3212" y="5803"/>
                      <a:pt x="3209" y="6090"/>
                    </a:cubicBezTo>
                    <a:cubicBezTo>
                      <a:pt x="3199" y="6373"/>
                      <a:pt x="3171" y="6656"/>
                      <a:pt x="3165" y="6942"/>
                    </a:cubicBezTo>
                    <a:cubicBezTo>
                      <a:pt x="3165" y="6954"/>
                      <a:pt x="3175" y="6961"/>
                      <a:pt x="3185" y="6961"/>
                    </a:cubicBezTo>
                    <a:cubicBezTo>
                      <a:pt x="3193" y="6961"/>
                      <a:pt x="3199" y="6957"/>
                      <a:pt x="3199" y="6948"/>
                    </a:cubicBezTo>
                    <a:cubicBezTo>
                      <a:pt x="3256" y="6624"/>
                      <a:pt x="3287" y="6297"/>
                      <a:pt x="3291" y="5973"/>
                    </a:cubicBezTo>
                    <a:cubicBezTo>
                      <a:pt x="3303" y="5646"/>
                      <a:pt x="3297" y="5319"/>
                      <a:pt x="3275" y="4998"/>
                    </a:cubicBezTo>
                    <a:cubicBezTo>
                      <a:pt x="3199" y="3907"/>
                      <a:pt x="2882" y="2822"/>
                      <a:pt x="2253" y="1925"/>
                    </a:cubicBezTo>
                    <a:cubicBezTo>
                      <a:pt x="2193" y="1844"/>
                      <a:pt x="2130" y="1762"/>
                      <a:pt x="2067" y="1680"/>
                    </a:cubicBezTo>
                    <a:cubicBezTo>
                      <a:pt x="2061" y="1611"/>
                      <a:pt x="2042" y="1545"/>
                      <a:pt x="2020" y="1482"/>
                    </a:cubicBezTo>
                    <a:cubicBezTo>
                      <a:pt x="1995" y="1384"/>
                      <a:pt x="1957" y="1287"/>
                      <a:pt x="1919" y="1189"/>
                    </a:cubicBezTo>
                    <a:cubicBezTo>
                      <a:pt x="1828" y="994"/>
                      <a:pt x="1727" y="809"/>
                      <a:pt x="1611" y="630"/>
                    </a:cubicBezTo>
                    <a:cubicBezTo>
                      <a:pt x="1609" y="627"/>
                      <a:pt x="1607" y="626"/>
                      <a:pt x="1604" y="626"/>
                    </a:cubicBezTo>
                    <a:cubicBezTo>
                      <a:pt x="1598" y="626"/>
                      <a:pt x="1593" y="631"/>
                      <a:pt x="1595" y="636"/>
                    </a:cubicBezTo>
                    <a:cubicBezTo>
                      <a:pt x="1712" y="812"/>
                      <a:pt x="1800" y="1007"/>
                      <a:pt x="1863" y="1211"/>
                    </a:cubicBezTo>
                    <a:cubicBezTo>
                      <a:pt x="1894" y="1306"/>
                      <a:pt x="1926" y="1400"/>
                      <a:pt x="1954" y="1498"/>
                    </a:cubicBezTo>
                    <a:cubicBezTo>
                      <a:pt x="1957" y="1513"/>
                      <a:pt x="1963" y="1532"/>
                      <a:pt x="1966" y="1551"/>
                    </a:cubicBezTo>
                    <a:cubicBezTo>
                      <a:pt x="1759" y="1296"/>
                      <a:pt x="1523" y="1070"/>
                      <a:pt x="1265" y="865"/>
                    </a:cubicBezTo>
                    <a:lnTo>
                      <a:pt x="1249" y="853"/>
                    </a:lnTo>
                    <a:cubicBezTo>
                      <a:pt x="1227" y="774"/>
                      <a:pt x="1196" y="696"/>
                      <a:pt x="1152" y="623"/>
                    </a:cubicBezTo>
                    <a:cubicBezTo>
                      <a:pt x="1108" y="545"/>
                      <a:pt x="1061" y="472"/>
                      <a:pt x="1010" y="400"/>
                    </a:cubicBezTo>
                    <a:cubicBezTo>
                      <a:pt x="910" y="258"/>
                      <a:pt x="793" y="126"/>
                      <a:pt x="667" y="4"/>
                    </a:cubicBezTo>
                    <a:cubicBezTo>
                      <a:pt x="665" y="1"/>
                      <a:pt x="663" y="0"/>
                      <a:pt x="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41"/>
              <p:cNvSpPr/>
              <p:nvPr/>
            </p:nvSpPr>
            <p:spPr>
              <a:xfrm>
                <a:off x="-2558454" y="3536354"/>
                <a:ext cx="39443" cy="69541"/>
              </a:xfrm>
              <a:custGeom>
                <a:avLst/>
                <a:gdLst/>
                <a:ahLst/>
                <a:cxnLst/>
                <a:rect l="l" t="t" r="r" b="b"/>
                <a:pathLst>
                  <a:path w="325" h="573" extrusionOk="0">
                    <a:moveTo>
                      <a:pt x="11" y="0"/>
                    </a:moveTo>
                    <a:cubicBezTo>
                      <a:pt x="6" y="0"/>
                      <a:pt x="1" y="8"/>
                      <a:pt x="1" y="10"/>
                    </a:cubicBezTo>
                    <a:cubicBezTo>
                      <a:pt x="22" y="35"/>
                      <a:pt x="42" y="60"/>
                      <a:pt x="61" y="86"/>
                    </a:cubicBezTo>
                    <a:lnTo>
                      <a:pt x="61" y="86"/>
                    </a:lnTo>
                    <a:lnTo>
                      <a:pt x="16" y="4"/>
                    </a:lnTo>
                    <a:cubicBezTo>
                      <a:pt x="15" y="1"/>
                      <a:pt x="13" y="0"/>
                      <a:pt x="11" y="0"/>
                    </a:cubicBezTo>
                    <a:close/>
                    <a:moveTo>
                      <a:pt x="61" y="86"/>
                    </a:moveTo>
                    <a:lnTo>
                      <a:pt x="321" y="573"/>
                    </a:lnTo>
                    <a:cubicBezTo>
                      <a:pt x="310" y="551"/>
                      <a:pt x="299" y="528"/>
                      <a:pt x="288" y="506"/>
                    </a:cubicBezTo>
                    <a:lnTo>
                      <a:pt x="288" y="506"/>
                    </a:lnTo>
                    <a:lnTo>
                      <a:pt x="62" y="89"/>
                    </a:lnTo>
                    <a:lnTo>
                      <a:pt x="62" y="89"/>
                    </a:lnTo>
                    <a:cubicBezTo>
                      <a:pt x="62" y="88"/>
                      <a:pt x="61" y="87"/>
                      <a:pt x="61" y="86"/>
                    </a:cubicBezTo>
                    <a:close/>
                    <a:moveTo>
                      <a:pt x="16" y="4"/>
                    </a:moveTo>
                    <a:lnTo>
                      <a:pt x="62" y="89"/>
                    </a:lnTo>
                    <a:lnTo>
                      <a:pt x="62" y="89"/>
                    </a:lnTo>
                    <a:cubicBezTo>
                      <a:pt x="106" y="149"/>
                      <a:pt x="145" y="212"/>
                      <a:pt x="180" y="277"/>
                    </a:cubicBezTo>
                    <a:cubicBezTo>
                      <a:pt x="219" y="353"/>
                      <a:pt x="252" y="430"/>
                      <a:pt x="288" y="506"/>
                    </a:cubicBezTo>
                    <a:lnTo>
                      <a:pt x="288" y="506"/>
                    </a:lnTo>
                    <a:lnTo>
                      <a:pt x="325" y="573"/>
                    </a:lnTo>
                    <a:cubicBezTo>
                      <a:pt x="293" y="466"/>
                      <a:pt x="252" y="365"/>
                      <a:pt x="196" y="265"/>
                    </a:cubicBezTo>
                    <a:cubicBezTo>
                      <a:pt x="139" y="177"/>
                      <a:pt x="82" y="85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41"/>
              <p:cNvSpPr/>
              <p:nvPr/>
            </p:nvSpPr>
            <p:spPr>
              <a:xfrm>
                <a:off x="-2723872" y="3616575"/>
                <a:ext cx="76216" cy="26336"/>
              </a:xfrm>
              <a:custGeom>
                <a:avLst/>
                <a:gdLst/>
                <a:ahLst/>
                <a:cxnLst/>
                <a:rect l="l" t="t" r="r" b="b"/>
                <a:pathLst>
                  <a:path w="628" h="217" extrusionOk="0">
                    <a:moveTo>
                      <a:pt x="9" y="0"/>
                    </a:moveTo>
                    <a:cubicBezTo>
                      <a:pt x="3" y="0"/>
                      <a:pt x="0" y="10"/>
                      <a:pt x="5" y="13"/>
                    </a:cubicBezTo>
                    <a:cubicBezTo>
                      <a:pt x="106" y="63"/>
                      <a:pt x="203" y="107"/>
                      <a:pt x="304" y="148"/>
                    </a:cubicBezTo>
                    <a:cubicBezTo>
                      <a:pt x="408" y="182"/>
                      <a:pt x="518" y="204"/>
                      <a:pt x="625" y="217"/>
                    </a:cubicBezTo>
                    <a:cubicBezTo>
                      <a:pt x="625" y="217"/>
                      <a:pt x="628" y="211"/>
                      <a:pt x="625" y="211"/>
                    </a:cubicBezTo>
                    <a:cubicBezTo>
                      <a:pt x="518" y="189"/>
                      <a:pt x="414" y="164"/>
                      <a:pt x="316" y="126"/>
                    </a:cubicBezTo>
                    <a:cubicBezTo>
                      <a:pt x="209" y="97"/>
                      <a:pt x="109" y="53"/>
                      <a:pt x="14" y="3"/>
                    </a:cubicBezTo>
                    <a:cubicBezTo>
                      <a:pt x="12" y="1"/>
                      <a:pt x="10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41"/>
              <p:cNvSpPr/>
              <p:nvPr/>
            </p:nvSpPr>
            <p:spPr>
              <a:xfrm>
                <a:off x="-2372889" y="3232339"/>
                <a:ext cx="382171" cy="1396033"/>
              </a:xfrm>
              <a:custGeom>
                <a:avLst/>
                <a:gdLst/>
                <a:ahLst/>
                <a:cxnLst/>
                <a:rect l="l" t="t" r="r" b="b"/>
                <a:pathLst>
                  <a:path w="3149" h="11503" extrusionOk="0">
                    <a:moveTo>
                      <a:pt x="2591" y="1"/>
                    </a:moveTo>
                    <a:cubicBezTo>
                      <a:pt x="2588" y="1"/>
                      <a:pt x="2582" y="4"/>
                      <a:pt x="2582" y="8"/>
                    </a:cubicBezTo>
                    <a:cubicBezTo>
                      <a:pt x="2529" y="137"/>
                      <a:pt x="2450" y="266"/>
                      <a:pt x="2403" y="392"/>
                    </a:cubicBezTo>
                    <a:cubicBezTo>
                      <a:pt x="2356" y="521"/>
                      <a:pt x="2303" y="647"/>
                      <a:pt x="2265" y="782"/>
                    </a:cubicBezTo>
                    <a:cubicBezTo>
                      <a:pt x="2224" y="911"/>
                      <a:pt x="2192" y="1049"/>
                      <a:pt x="2174" y="1181"/>
                    </a:cubicBezTo>
                    <a:cubicBezTo>
                      <a:pt x="2148" y="1301"/>
                      <a:pt x="2145" y="1427"/>
                      <a:pt x="2161" y="1549"/>
                    </a:cubicBezTo>
                    <a:cubicBezTo>
                      <a:pt x="1982" y="1801"/>
                      <a:pt x="1809" y="2056"/>
                      <a:pt x="1645" y="2320"/>
                    </a:cubicBezTo>
                    <a:lnTo>
                      <a:pt x="1557" y="2471"/>
                    </a:lnTo>
                    <a:cubicBezTo>
                      <a:pt x="1551" y="2260"/>
                      <a:pt x="1548" y="2053"/>
                      <a:pt x="1551" y="1839"/>
                    </a:cubicBezTo>
                    <a:cubicBezTo>
                      <a:pt x="1557" y="1571"/>
                      <a:pt x="1582" y="1304"/>
                      <a:pt x="1636" y="1040"/>
                    </a:cubicBezTo>
                    <a:cubicBezTo>
                      <a:pt x="1636" y="1038"/>
                      <a:pt x="1630" y="1035"/>
                      <a:pt x="1625" y="1035"/>
                    </a:cubicBezTo>
                    <a:cubicBezTo>
                      <a:pt x="1622" y="1035"/>
                      <a:pt x="1620" y="1036"/>
                      <a:pt x="1620" y="1040"/>
                    </a:cubicBezTo>
                    <a:cubicBezTo>
                      <a:pt x="1513" y="1543"/>
                      <a:pt x="1406" y="2084"/>
                      <a:pt x="1488" y="2597"/>
                    </a:cubicBezTo>
                    <a:cubicBezTo>
                      <a:pt x="1356" y="2833"/>
                      <a:pt x="1230" y="3078"/>
                      <a:pt x="1111" y="3326"/>
                    </a:cubicBezTo>
                    <a:lnTo>
                      <a:pt x="1111" y="3188"/>
                    </a:lnTo>
                    <a:cubicBezTo>
                      <a:pt x="1111" y="3065"/>
                      <a:pt x="1107" y="2943"/>
                      <a:pt x="1111" y="2823"/>
                    </a:cubicBezTo>
                    <a:cubicBezTo>
                      <a:pt x="1117" y="2700"/>
                      <a:pt x="1123" y="2578"/>
                      <a:pt x="1133" y="2455"/>
                    </a:cubicBezTo>
                    <a:cubicBezTo>
                      <a:pt x="1136" y="2320"/>
                      <a:pt x="1151" y="2188"/>
                      <a:pt x="1173" y="2056"/>
                    </a:cubicBezTo>
                    <a:cubicBezTo>
                      <a:pt x="1177" y="2051"/>
                      <a:pt x="1173" y="2047"/>
                      <a:pt x="1169" y="2047"/>
                    </a:cubicBezTo>
                    <a:cubicBezTo>
                      <a:pt x="1165" y="2047"/>
                      <a:pt x="1161" y="2050"/>
                      <a:pt x="1161" y="2056"/>
                    </a:cubicBezTo>
                    <a:cubicBezTo>
                      <a:pt x="1155" y="2182"/>
                      <a:pt x="1126" y="2307"/>
                      <a:pt x="1114" y="2433"/>
                    </a:cubicBezTo>
                    <a:cubicBezTo>
                      <a:pt x="1098" y="2559"/>
                      <a:pt x="1085" y="2685"/>
                      <a:pt x="1073" y="2811"/>
                    </a:cubicBezTo>
                    <a:cubicBezTo>
                      <a:pt x="1060" y="2936"/>
                      <a:pt x="1054" y="3062"/>
                      <a:pt x="1044" y="3188"/>
                    </a:cubicBezTo>
                    <a:cubicBezTo>
                      <a:pt x="1038" y="3285"/>
                      <a:pt x="1035" y="3383"/>
                      <a:pt x="1041" y="3484"/>
                    </a:cubicBezTo>
                    <a:cubicBezTo>
                      <a:pt x="928" y="3735"/>
                      <a:pt x="821" y="3993"/>
                      <a:pt x="730" y="4251"/>
                    </a:cubicBezTo>
                    <a:cubicBezTo>
                      <a:pt x="485" y="4978"/>
                      <a:pt x="305" y="5723"/>
                      <a:pt x="208" y="6487"/>
                    </a:cubicBezTo>
                    <a:cubicBezTo>
                      <a:pt x="98" y="7315"/>
                      <a:pt x="32" y="8148"/>
                      <a:pt x="13" y="8981"/>
                    </a:cubicBezTo>
                    <a:cubicBezTo>
                      <a:pt x="3" y="9403"/>
                      <a:pt x="0" y="9828"/>
                      <a:pt x="22" y="10246"/>
                    </a:cubicBezTo>
                    <a:cubicBezTo>
                      <a:pt x="38" y="10658"/>
                      <a:pt x="51" y="11079"/>
                      <a:pt x="107" y="11491"/>
                    </a:cubicBezTo>
                    <a:cubicBezTo>
                      <a:pt x="107" y="11499"/>
                      <a:pt x="112" y="11502"/>
                      <a:pt x="117" y="11502"/>
                    </a:cubicBezTo>
                    <a:cubicBezTo>
                      <a:pt x="123" y="11502"/>
                      <a:pt x="129" y="11498"/>
                      <a:pt x="129" y="11491"/>
                    </a:cubicBezTo>
                    <a:cubicBezTo>
                      <a:pt x="129" y="11026"/>
                      <a:pt x="101" y="10560"/>
                      <a:pt x="110" y="10095"/>
                    </a:cubicBezTo>
                    <a:cubicBezTo>
                      <a:pt x="117" y="9633"/>
                      <a:pt x="129" y="9164"/>
                      <a:pt x="158" y="8698"/>
                    </a:cubicBezTo>
                    <a:cubicBezTo>
                      <a:pt x="242" y="7138"/>
                      <a:pt x="441" y="5566"/>
                      <a:pt x="963" y="4088"/>
                    </a:cubicBezTo>
                    <a:cubicBezTo>
                      <a:pt x="1070" y="3786"/>
                      <a:pt x="1186" y="3490"/>
                      <a:pt x="1321" y="3201"/>
                    </a:cubicBezTo>
                    <a:cubicBezTo>
                      <a:pt x="1491" y="3116"/>
                      <a:pt x="1648" y="3028"/>
                      <a:pt x="1809" y="2936"/>
                    </a:cubicBezTo>
                    <a:cubicBezTo>
                      <a:pt x="1979" y="2845"/>
                      <a:pt x="2139" y="2735"/>
                      <a:pt x="2284" y="2606"/>
                    </a:cubicBezTo>
                    <a:cubicBezTo>
                      <a:pt x="2291" y="2599"/>
                      <a:pt x="2285" y="2592"/>
                      <a:pt x="2278" y="2592"/>
                    </a:cubicBezTo>
                    <a:cubicBezTo>
                      <a:pt x="2276" y="2592"/>
                      <a:pt x="2273" y="2592"/>
                      <a:pt x="2271" y="2594"/>
                    </a:cubicBezTo>
                    <a:cubicBezTo>
                      <a:pt x="2199" y="2653"/>
                      <a:pt x="2114" y="2704"/>
                      <a:pt x="2026" y="2745"/>
                    </a:cubicBezTo>
                    <a:cubicBezTo>
                      <a:pt x="1938" y="2792"/>
                      <a:pt x="1846" y="2839"/>
                      <a:pt x="1758" y="2889"/>
                    </a:cubicBezTo>
                    <a:cubicBezTo>
                      <a:pt x="1620" y="2965"/>
                      <a:pt x="1482" y="3046"/>
                      <a:pt x="1353" y="3128"/>
                    </a:cubicBezTo>
                    <a:cubicBezTo>
                      <a:pt x="1479" y="2861"/>
                      <a:pt x="1620" y="2587"/>
                      <a:pt x="1768" y="2323"/>
                    </a:cubicBezTo>
                    <a:cubicBezTo>
                      <a:pt x="1985" y="2197"/>
                      <a:pt x="2224" y="2106"/>
                      <a:pt x="2444" y="1983"/>
                    </a:cubicBezTo>
                    <a:cubicBezTo>
                      <a:pt x="2567" y="1917"/>
                      <a:pt x="2689" y="1848"/>
                      <a:pt x="2803" y="1773"/>
                    </a:cubicBezTo>
                    <a:cubicBezTo>
                      <a:pt x="2916" y="1700"/>
                      <a:pt x="3023" y="1603"/>
                      <a:pt x="3142" y="1537"/>
                    </a:cubicBezTo>
                    <a:cubicBezTo>
                      <a:pt x="3145" y="1534"/>
                      <a:pt x="3149" y="1527"/>
                      <a:pt x="3145" y="1524"/>
                    </a:cubicBezTo>
                    <a:cubicBezTo>
                      <a:pt x="3143" y="1522"/>
                      <a:pt x="3139" y="1520"/>
                      <a:pt x="3136" y="1520"/>
                    </a:cubicBezTo>
                    <a:cubicBezTo>
                      <a:pt x="3135" y="1520"/>
                      <a:pt x="3134" y="1520"/>
                      <a:pt x="3133" y="1521"/>
                    </a:cubicBezTo>
                    <a:cubicBezTo>
                      <a:pt x="3067" y="1568"/>
                      <a:pt x="2994" y="1606"/>
                      <a:pt x="2922" y="1637"/>
                    </a:cubicBezTo>
                    <a:cubicBezTo>
                      <a:pt x="2859" y="1669"/>
                      <a:pt x="2799" y="1707"/>
                      <a:pt x="2740" y="1738"/>
                    </a:cubicBezTo>
                    <a:cubicBezTo>
                      <a:pt x="2623" y="1801"/>
                      <a:pt x="2504" y="1867"/>
                      <a:pt x="2387" y="1930"/>
                    </a:cubicBezTo>
                    <a:cubicBezTo>
                      <a:pt x="2268" y="1993"/>
                      <a:pt x="2145" y="2059"/>
                      <a:pt x="2029" y="2125"/>
                    </a:cubicBezTo>
                    <a:cubicBezTo>
                      <a:pt x="1963" y="2163"/>
                      <a:pt x="1884" y="2197"/>
                      <a:pt x="1815" y="2241"/>
                    </a:cubicBezTo>
                    <a:lnTo>
                      <a:pt x="1856" y="2169"/>
                    </a:lnTo>
                    <a:cubicBezTo>
                      <a:pt x="2221" y="1556"/>
                      <a:pt x="2645" y="983"/>
                      <a:pt x="3117" y="452"/>
                    </a:cubicBezTo>
                    <a:cubicBezTo>
                      <a:pt x="3124" y="442"/>
                      <a:pt x="3119" y="437"/>
                      <a:pt x="3112" y="437"/>
                    </a:cubicBezTo>
                    <a:cubicBezTo>
                      <a:pt x="3110" y="437"/>
                      <a:pt x="3107" y="437"/>
                      <a:pt x="3105" y="439"/>
                    </a:cubicBezTo>
                    <a:cubicBezTo>
                      <a:pt x="2796" y="754"/>
                      <a:pt x="2504" y="1093"/>
                      <a:pt x="2236" y="1449"/>
                    </a:cubicBezTo>
                    <a:cubicBezTo>
                      <a:pt x="2252" y="1364"/>
                      <a:pt x="2262" y="1273"/>
                      <a:pt x="2271" y="1181"/>
                    </a:cubicBezTo>
                    <a:cubicBezTo>
                      <a:pt x="2293" y="1049"/>
                      <a:pt x="2312" y="920"/>
                      <a:pt x="2340" y="788"/>
                    </a:cubicBezTo>
                    <a:cubicBezTo>
                      <a:pt x="2365" y="659"/>
                      <a:pt x="2403" y="530"/>
                      <a:pt x="2441" y="404"/>
                    </a:cubicBezTo>
                    <a:cubicBezTo>
                      <a:pt x="2482" y="269"/>
                      <a:pt x="2532" y="137"/>
                      <a:pt x="2598" y="14"/>
                    </a:cubicBezTo>
                    <a:cubicBezTo>
                      <a:pt x="2601" y="11"/>
                      <a:pt x="2598" y="2"/>
                      <a:pt x="2595" y="2"/>
                    </a:cubicBezTo>
                    <a:cubicBezTo>
                      <a:pt x="2594" y="1"/>
                      <a:pt x="2593" y="1"/>
                      <a:pt x="2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1"/>
              <p:cNvSpPr/>
              <p:nvPr/>
            </p:nvSpPr>
            <p:spPr>
              <a:xfrm>
                <a:off x="-2100429" y="3419602"/>
                <a:ext cx="158985" cy="91629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755" extrusionOk="0">
                    <a:moveTo>
                      <a:pt x="1300" y="0"/>
                    </a:moveTo>
                    <a:cubicBezTo>
                      <a:pt x="1095" y="142"/>
                      <a:pt x="888" y="277"/>
                      <a:pt x="671" y="399"/>
                    </a:cubicBezTo>
                    <a:cubicBezTo>
                      <a:pt x="460" y="528"/>
                      <a:pt x="240" y="642"/>
                      <a:pt x="10" y="739"/>
                    </a:cubicBezTo>
                    <a:cubicBezTo>
                      <a:pt x="1" y="742"/>
                      <a:pt x="7" y="755"/>
                      <a:pt x="20" y="755"/>
                    </a:cubicBezTo>
                    <a:cubicBezTo>
                      <a:pt x="253" y="661"/>
                      <a:pt x="479" y="550"/>
                      <a:pt x="699" y="428"/>
                    </a:cubicBezTo>
                    <a:cubicBezTo>
                      <a:pt x="907" y="305"/>
                      <a:pt x="1111" y="164"/>
                      <a:pt x="1300" y="9"/>
                    </a:cubicBezTo>
                    <a:cubicBezTo>
                      <a:pt x="1309" y="0"/>
                      <a:pt x="1300" y="0"/>
                      <a:pt x="13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41"/>
              <p:cNvSpPr/>
              <p:nvPr/>
            </p:nvSpPr>
            <p:spPr>
              <a:xfrm>
                <a:off x="-2153465" y="3260010"/>
                <a:ext cx="26457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218" h="921" extrusionOk="0">
                    <a:moveTo>
                      <a:pt x="218" y="0"/>
                    </a:moveTo>
                    <a:lnTo>
                      <a:pt x="205" y="22"/>
                    </a:lnTo>
                    <a:cubicBezTo>
                      <a:pt x="205" y="32"/>
                      <a:pt x="199" y="35"/>
                      <a:pt x="199" y="38"/>
                    </a:cubicBezTo>
                    <a:lnTo>
                      <a:pt x="152" y="158"/>
                    </a:lnTo>
                    <a:lnTo>
                      <a:pt x="152" y="164"/>
                    </a:lnTo>
                    <a:cubicBezTo>
                      <a:pt x="127" y="230"/>
                      <a:pt x="105" y="305"/>
                      <a:pt x="86" y="378"/>
                    </a:cubicBezTo>
                    <a:cubicBezTo>
                      <a:pt x="45" y="554"/>
                      <a:pt x="16" y="733"/>
                      <a:pt x="1" y="916"/>
                    </a:cubicBezTo>
                    <a:cubicBezTo>
                      <a:pt x="1" y="919"/>
                      <a:pt x="5" y="920"/>
                      <a:pt x="9" y="920"/>
                    </a:cubicBezTo>
                    <a:cubicBezTo>
                      <a:pt x="13" y="920"/>
                      <a:pt x="16" y="919"/>
                      <a:pt x="16" y="916"/>
                    </a:cubicBezTo>
                    <a:cubicBezTo>
                      <a:pt x="54" y="629"/>
                      <a:pt x="114" y="340"/>
                      <a:pt x="196" y="63"/>
                    </a:cubicBezTo>
                    <a:cubicBezTo>
                      <a:pt x="205" y="54"/>
                      <a:pt x="199" y="51"/>
                      <a:pt x="205" y="38"/>
                    </a:cubicBezTo>
                    <a:cubicBezTo>
                      <a:pt x="208" y="26"/>
                      <a:pt x="21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41"/>
              <p:cNvSpPr/>
              <p:nvPr/>
            </p:nvSpPr>
            <p:spPr>
              <a:xfrm>
                <a:off x="-2537458" y="4358589"/>
                <a:ext cx="450983" cy="130586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1076" extrusionOk="0">
                    <a:moveTo>
                      <a:pt x="1" y="0"/>
                    </a:moveTo>
                    <a:lnTo>
                      <a:pt x="89" y="1076"/>
                    </a:lnTo>
                    <a:lnTo>
                      <a:pt x="3624" y="1076"/>
                    </a:lnTo>
                    <a:lnTo>
                      <a:pt x="3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6" name="Google Shape;1196;p41"/>
            <p:cNvSpPr/>
            <p:nvPr/>
          </p:nvSpPr>
          <p:spPr>
            <a:xfrm>
              <a:off x="-2563794" y="4304340"/>
              <a:ext cx="511664" cy="119663"/>
            </a:xfrm>
            <a:custGeom>
              <a:avLst/>
              <a:gdLst/>
              <a:ahLst/>
              <a:cxnLst/>
              <a:rect l="l" t="t" r="r" b="b"/>
              <a:pathLst>
                <a:path w="4216" h="986" extrusionOk="0">
                  <a:moveTo>
                    <a:pt x="1" y="1"/>
                  </a:moveTo>
                  <a:lnTo>
                    <a:pt x="1" y="985"/>
                  </a:lnTo>
                  <a:lnTo>
                    <a:pt x="4215" y="985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1"/>
            <p:cNvSpPr/>
            <p:nvPr/>
          </p:nvSpPr>
          <p:spPr>
            <a:xfrm>
              <a:off x="-2530540" y="4358589"/>
              <a:ext cx="436420" cy="511543"/>
            </a:xfrm>
            <a:custGeom>
              <a:avLst/>
              <a:gdLst/>
              <a:ahLst/>
              <a:cxnLst/>
              <a:rect l="l" t="t" r="r" b="b"/>
              <a:pathLst>
                <a:path w="3596" h="4215" extrusionOk="0">
                  <a:moveTo>
                    <a:pt x="0" y="0"/>
                  </a:moveTo>
                  <a:lnTo>
                    <a:pt x="91" y="1038"/>
                  </a:lnTo>
                  <a:lnTo>
                    <a:pt x="359" y="4215"/>
                  </a:lnTo>
                  <a:lnTo>
                    <a:pt x="3240" y="4215"/>
                  </a:lnTo>
                  <a:lnTo>
                    <a:pt x="3507" y="1038"/>
                  </a:lnTo>
                  <a:lnTo>
                    <a:pt x="35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1"/>
            <p:cNvSpPr/>
            <p:nvPr/>
          </p:nvSpPr>
          <p:spPr>
            <a:xfrm>
              <a:off x="-2536308" y="4421039"/>
              <a:ext cx="450983" cy="130586"/>
            </a:xfrm>
            <a:custGeom>
              <a:avLst/>
              <a:gdLst/>
              <a:ahLst/>
              <a:cxnLst/>
              <a:rect l="l" t="t" r="r" b="b"/>
              <a:pathLst>
                <a:path w="3716" h="1076" extrusionOk="0">
                  <a:moveTo>
                    <a:pt x="1" y="0"/>
                  </a:moveTo>
                  <a:lnTo>
                    <a:pt x="89" y="1076"/>
                  </a:lnTo>
                  <a:lnTo>
                    <a:pt x="3624" y="1076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41"/>
          <p:cNvGrpSpPr/>
          <p:nvPr/>
        </p:nvGrpSpPr>
        <p:grpSpPr>
          <a:xfrm>
            <a:off x="5700020" y="999620"/>
            <a:ext cx="3181922" cy="4482482"/>
            <a:chOff x="5700020" y="999620"/>
            <a:chExt cx="3181922" cy="4482482"/>
          </a:xfrm>
        </p:grpSpPr>
        <p:grpSp>
          <p:nvGrpSpPr>
            <p:cNvPr id="1200" name="Google Shape;1200;p41"/>
            <p:cNvGrpSpPr/>
            <p:nvPr/>
          </p:nvGrpSpPr>
          <p:grpSpPr>
            <a:xfrm>
              <a:off x="7327805" y="3560844"/>
              <a:ext cx="1554136" cy="1306054"/>
              <a:chOff x="-681926" y="1846035"/>
              <a:chExt cx="1453686" cy="1221639"/>
            </a:xfrm>
          </p:grpSpPr>
          <p:sp>
            <p:nvSpPr>
              <p:cNvPr id="1201" name="Google Shape;1201;p41"/>
              <p:cNvSpPr/>
              <p:nvPr/>
            </p:nvSpPr>
            <p:spPr>
              <a:xfrm>
                <a:off x="-583743" y="1932688"/>
                <a:ext cx="1055854" cy="675382"/>
              </a:xfrm>
              <a:custGeom>
                <a:avLst/>
                <a:gdLst/>
                <a:ahLst/>
                <a:cxnLst/>
                <a:rect l="l" t="t" r="r" b="b"/>
                <a:pathLst>
                  <a:path w="8700" h="5565" extrusionOk="0">
                    <a:moveTo>
                      <a:pt x="0" y="0"/>
                    </a:moveTo>
                    <a:lnTo>
                      <a:pt x="0" y="5564"/>
                    </a:lnTo>
                    <a:lnTo>
                      <a:pt x="8700" y="5564"/>
                    </a:lnTo>
                    <a:lnTo>
                      <a:pt x="87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41"/>
              <p:cNvSpPr/>
              <p:nvPr/>
            </p:nvSpPr>
            <p:spPr>
              <a:xfrm>
                <a:off x="-649401" y="2651400"/>
                <a:ext cx="22209" cy="22331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84" extrusionOk="0">
                    <a:moveTo>
                      <a:pt x="0" y="1"/>
                    </a:moveTo>
                    <a:lnTo>
                      <a:pt x="0" y="183"/>
                    </a:lnTo>
                    <a:lnTo>
                      <a:pt x="183" y="183"/>
                    </a:lnTo>
                    <a:lnTo>
                      <a:pt x="183" y="92"/>
                    </a:lnTo>
                    <a:lnTo>
                      <a:pt x="91" y="92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41"/>
              <p:cNvSpPr/>
              <p:nvPr/>
            </p:nvSpPr>
            <p:spPr>
              <a:xfrm>
                <a:off x="515928" y="2651400"/>
                <a:ext cx="21481" cy="22331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84" extrusionOk="0">
                    <a:moveTo>
                      <a:pt x="92" y="1"/>
                    </a:moveTo>
                    <a:lnTo>
                      <a:pt x="92" y="92"/>
                    </a:lnTo>
                    <a:lnTo>
                      <a:pt x="0" y="92"/>
                    </a:lnTo>
                    <a:lnTo>
                      <a:pt x="0" y="183"/>
                    </a:lnTo>
                    <a:lnTo>
                      <a:pt x="177" y="18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41"/>
              <p:cNvSpPr/>
              <p:nvPr/>
            </p:nvSpPr>
            <p:spPr>
              <a:xfrm>
                <a:off x="515928" y="1867395"/>
                <a:ext cx="21481" cy="22209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83" extrusionOk="0">
                    <a:moveTo>
                      <a:pt x="0" y="0"/>
                    </a:moveTo>
                    <a:lnTo>
                      <a:pt x="0" y="92"/>
                    </a:lnTo>
                    <a:lnTo>
                      <a:pt x="92" y="92"/>
                    </a:lnTo>
                    <a:lnTo>
                      <a:pt x="92" y="183"/>
                    </a:lnTo>
                    <a:lnTo>
                      <a:pt x="177" y="183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41"/>
              <p:cNvSpPr/>
              <p:nvPr/>
            </p:nvSpPr>
            <p:spPr>
              <a:xfrm>
                <a:off x="-649401" y="1867395"/>
                <a:ext cx="11165" cy="11165"/>
              </a:xfrm>
              <a:custGeom>
                <a:avLst/>
                <a:gdLst/>
                <a:ahLst/>
                <a:cxnLst/>
                <a:rect l="l" t="t" r="r" b="b"/>
                <a:pathLst>
                  <a:path w="92" h="92" extrusionOk="0">
                    <a:moveTo>
                      <a:pt x="0" y="0"/>
                    </a:moveTo>
                    <a:lnTo>
                      <a:pt x="0" y="92"/>
                    </a:lnTo>
                    <a:lnTo>
                      <a:pt x="91" y="92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41"/>
              <p:cNvSpPr/>
              <p:nvPr/>
            </p:nvSpPr>
            <p:spPr>
              <a:xfrm>
                <a:off x="-238344" y="2173472"/>
                <a:ext cx="708636" cy="292969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2414" extrusionOk="0">
                    <a:moveTo>
                      <a:pt x="2919" y="1"/>
                    </a:moveTo>
                    <a:lnTo>
                      <a:pt x="1" y="2413"/>
                    </a:lnTo>
                    <a:lnTo>
                      <a:pt x="5838" y="2413"/>
                    </a:lnTo>
                    <a:lnTo>
                      <a:pt x="29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41"/>
              <p:cNvSpPr/>
              <p:nvPr/>
            </p:nvSpPr>
            <p:spPr>
              <a:xfrm>
                <a:off x="-587263" y="2275417"/>
                <a:ext cx="628415" cy="191025"/>
              </a:xfrm>
              <a:custGeom>
                <a:avLst/>
                <a:gdLst/>
                <a:ahLst/>
                <a:cxnLst/>
                <a:rect l="l" t="t" r="r" b="b"/>
                <a:pathLst>
                  <a:path w="5178" h="1574" extrusionOk="0">
                    <a:moveTo>
                      <a:pt x="2592" y="1"/>
                    </a:moveTo>
                    <a:lnTo>
                      <a:pt x="1" y="1573"/>
                    </a:lnTo>
                    <a:lnTo>
                      <a:pt x="5178" y="1573"/>
                    </a:lnTo>
                    <a:lnTo>
                      <a:pt x="2592" y="1"/>
                    </a:ln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41"/>
              <p:cNvSpPr/>
              <p:nvPr/>
            </p:nvSpPr>
            <p:spPr>
              <a:xfrm>
                <a:off x="-587263" y="2275417"/>
                <a:ext cx="628415" cy="191025"/>
              </a:xfrm>
              <a:custGeom>
                <a:avLst/>
                <a:gdLst/>
                <a:ahLst/>
                <a:cxnLst/>
                <a:rect l="l" t="t" r="r" b="b"/>
                <a:pathLst>
                  <a:path w="5178" h="1574" extrusionOk="0">
                    <a:moveTo>
                      <a:pt x="2592" y="1"/>
                    </a:moveTo>
                    <a:lnTo>
                      <a:pt x="1" y="1573"/>
                    </a:lnTo>
                    <a:lnTo>
                      <a:pt x="5178" y="1573"/>
                    </a:lnTo>
                    <a:lnTo>
                      <a:pt x="25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41"/>
              <p:cNvSpPr/>
              <p:nvPr/>
            </p:nvSpPr>
            <p:spPr>
              <a:xfrm>
                <a:off x="-583743" y="2466322"/>
                <a:ext cx="1055854" cy="141751"/>
              </a:xfrm>
              <a:custGeom>
                <a:avLst/>
                <a:gdLst/>
                <a:ahLst/>
                <a:cxnLst/>
                <a:rect l="l" t="t" r="r" b="b"/>
                <a:pathLst>
                  <a:path w="8700" h="1168" extrusionOk="0">
                    <a:moveTo>
                      <a:pt x="0" y="0"/>
                    </a:moveTo>
                    <a:lnTo>
                      <a:pt x="0" y="1167"/>
                    </a:lnTo>
                    <a:lnTo>
                      <a:pt x="8700" y="1167"/>
                    </a:lnTo>
                    <a:lnTo>
                      <a:pt x="8700" y="0"/>
                    </a:ln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41"/>
              <p:cNvSpPr/>
              <p:nvPr/>
            </p:nvSpPr>
            <p:spPr>
              <a:xfrm>
                <a:off x="-583743" y="2466322"/>
                <a:ext cx="1055854" cy="141751"/>
              </a:xfrm>
              <a:custGeom>
                <a:avLst/>
                <a:gdLst/>
                <a:ahLst/>
                <a:cxnLst/>
                <a:rect l="l" t="t" r="r" b="b"/>
                <a:pathLst>
                  <a:path w="8700" h="1168" extrusionOk="0">
                    <a:moveTo>
                      <a:pt x="0" y="0"/>
                    </a:moveTo>
                    <a:lnTo>
                      <a:pt x="0" y="1167"/>
                    </a:lnTo>
                    <a:lnTo>
                      <a:pt x="8700" y="1167"/>
                    </a:lnTo>
                    <a:lnTo>
                      <a:pt x="87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41"/>
              <p:cNvSpPr/>
              <p:nvPr/>
            </p:nvSpPr>
            <p:spPr>
              <a:xfrm>
                <a:off x="-495633" y="2022011"/>
                <a:ext cx="194787" cy="194787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1605" extrusionOk="0">
                    <a:moveTo>
                      <a:pt x="803" y="0"/>
                    </a:moveTo>
                    <a:cubicBezTo>
                      <a:pt x="359" y="0"/>
                      <a:pt x="1" y="359"/>
                      <a:pt x="1" y="802"/>
                    </a:cubicBezTo>
                    <a:cubicBezTo>
                      <a:pt x="1" y="1246"/>
                      <a:pt x="359" y="1604"/>
                      <a:pt x="803" y="1604"/>
                    </a:cubicBezTo>
                    <a:cubicBezTo>
                      <a:pt x="1246" y="1604"/>
                      <a:pt x="1605" y="1246"/>
                      <a:pt x="1605" y="802"/>
                    </a:cubicBezTo>
                    <a:cubicBezTo>
                      <a:pt x="1605" y="359"/>
                      <a:pt x="1246" y="0"/>
                      <a:pt x="8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12" name="Google Shape;1212;p41"/>
              <p:cNvGrpSpPr/>
              <p:nvPr/>
            </p:nvGrpSpPr>
            <p:grpSpPr>
              <a:xfrm>
                <a:off x="-681926" y="1846035"/>
                <a:ext cx="1317882" cy="894810"/>
                <a:chOff x="-681926" y="1846035"/>
                <a:chExt cx="1317882" cy="894810"/>
              </a:xfrm>
            </p:grpSpPr>
            <p:sp>
              <p:nvSpPr>
                <p:cNvPr id="1213" name="Google Shape;1213;p41"/>
                <p:cNvSpPr/>
                <p:nvPr/>
              </p:nvSpPr>
              <p:spPr>
                <a:xfrm>
                  <a:off x="526244" y="1922372"/>
                  <a:ext cx="11165" cy="696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741" extrusionOk="0">
                      <a:moveTo>
                        <a:pt x="0" y="0"/>
                      </a:moveTo>
                      <a:lnTo>
                        <a:pt x="0" y="268"/>
                      </a:lnTo>
                      <a:lnTo>
                        <a:pt x="92" y="268"/>
                      </a:lnTo>
                      <a:lnTo>
                        <a:pt x="92" y="0"/>
                      </a:lnTo>
                      <a:close/>
                      <a:moveTo>
                        <a:pt x="0" y="538"/>
                      </a:moveTo>
                      <a:lnTo>
                        <a:pt x="0" y="806"/>
                      </a:lnTo>
                      <a:lnTo>
                        <a:pt x="92" y="806"/>
                      </a:lnTo>
                      <a:lnTo>
                        <a:pt x="92" y="538"/>
                      </a:lnTo>
                      <a:close/>
                      <a:moveTo>
                        <a:pt x="0" y="1079"/>
                      </a:moveTo>
                      <a:lnTo>
                        <a:pt x="0" y="1347"/>
                      </a:lnTo>
                      <a:lnTo>
                        <a:pt x="92" y="1347"/>
                      </a:lnTo>
                      <a:lnTo>
                        <a:pt x="92" y="1079"/>
                      </a:lnTo>
                      <a:close/>
                      <a:moveTo>
                        <a:pt x="0" y="1702"/>
                      </a:moveTo>
                      <a:lnTo>
                        <a:pt x="0" y="1969"/>
                      </a:lnTo>
                      <a:lnTo>
                        <a:pt x="92" y="1969"/>
                      </a:lnTo>
                      <a:lnTo>
                        <a:pt x="92" y="1702"/>
                      </a:lnTo>
                      <a:close/>
                      <a:moveTo>
                        <a:pt x="0" y="2240"/>
                      </a:moveTo>
                      <a:lnTo>
                        <a:pt x="0" y="2507"/>
                      </a:lnTo>
                      <a:lnTo>
                        <a:pt x="92" y="2507"/>
                      </a:lnTo>
                      <a:lnTo>
                        <a:pt x="92" y="2240"/>
                      </a:lnTo>
                      <a:close/>
                      <a:moveTo>
                        <a:pt x="0" y="2781"/>
                      </a:moveTo>
                      <a:lnTo>
                        <a:pt x="0" y="3048"/>
                      </a:lnTo>
                      <a:lnTo>
                        <a:pt x="92" y="3048"/>
                      </a:lnTo>
                      <a:lnTo>
                        <a:pt x="92" y="2781"/>
                      </a:lnTo>
                      <a:close/>
                      <a:moveTo>
                        <a:pt x="0" y="3319"/>
                      </a:moveTo>
                      <a:lnTo>
                        <a:pt x="0" y="3586"/>
                      </a:lnTo>
                      <a:lnTo>
                        <a:pt x="92" y="3586"/>
                      </a:lnTo>
                      <a:lnTo>
                        <a:pt x="92" y="3319"/>
                      </a:lnTo>
                      <a:close/>
                      <a:moveTo>
                        <a:pt x="0" y="3856"/>
                      </a:moveTo>
                      <a:lnTo>
                        <a:pt x="0" y="4124"/>
                      </a:lnTo>
                      <a:lnTo>
                        <a:pt x="92" y="4124"/>
                      </a:lnTo>
                      <a:lnTo>
                        <a:pt x="92" y="3856"/>
                      </a:lnTo>
                      <a:close/>
                      <a:moveTo>
                        <a:pt x="0" y="4394"/>
                      </a:moveTo>
                      <a:lnTo>
                        <a:pt x="0" y="4665"/>
                      </a:lnTo>
                      <a:lnTo>
                        <a:pt x="92" y="4665"/>
                      </a:lnTo>
                      <a:lnTo>
                        <a:pt x="92" y="4394"/>
                      </a:lnTo>
                      <a:close/>
                      <a:moveTo>
                        <a:pt x="0" y="4935"/>
                      </a:moveTo>
                      <a:lnTo>
                        <a:pt x="0" y="5203"/>
                      </a:lnTo>
                      <a:lnTo>
                        <a:pt x="92" y="5203"/>
                      </a:lnTo>
                      <a:lnTo>
                        <a:pt x="92" y="4935"/>
                      </a:lnTo>
                      <a:close/>
                      <a:moveTo>
                        <a:pt x="0" y="5473"/>
                      </a:moveTo>
                      <a:lnTo>
                        <a:pt x="0" y="5740"/>
                      </a:lnTo>
                      <a:lnTo>
                        <a:pt x="92" y="5740"/>
                      </a:lnTo>
                      <a:lnTo>
                        <a:pt x="92" y="547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1214;p41"/>
                <p:cNvSpPr/>
                <p:nvPr/>
              </p:nvSpPr>
              <p:spPr>
                <a:xfrm>
                  <a:off x="-594423" y="1867395"/>
                  <a:ext cx="1077214" cy="11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76" h="92" extrusionOk="0">
                      <a:moveTo>
                        <a:pt x="0" y="0"/>
                      </a:moveTo>
                      <a:lnTo>
                        <a:pt x="0" y="92"/>
                      </a:lnTo>
                      <a:lnTo>
                        <a:pt x="267" y="92"/>
                      </a:lnTo>
                      <a:lnTo>
                        <a:pt x="267" y="0"/>
                      </a:lnTo>
                      <a:close/>
                      <a:moveTo>
                        <a:pt x="538" y="0"/>
                      </a:moveTo>
                      <a:lnTo>
                        <a:pt x="538" y="92"/>
                      </a:lnTo>
                      <a:lnTo>
                        <a:pt x="805" y="92"/>
                      </a:lnTo>
                      <a:lnTo>
                        <a:pt x="805" y="0"/>
                      </a:lnTo>
                      <a:close/>
                      <a:moveTo>
                        <a:pt x="1079" y="0"/>
                      </a:moveTo>
                      <a:lnTo>
                        <a:pt x="1079" y="92"/>
                      </a:lnTo>
                      <a:lnTo>
                        <a:pt x="1346" y="92"/>
                      </a:lnTo>
                      <a:lnTo>
                        <a:pt x="1346" y="0"/>
                      </a:lnTo>
                      <a:close/>
                      <a:moveTo>
                        <a:pt x="1617" y="0"/>
                      </a:moveTo>
                      <a:lnTo>
                        <a:pt x="1617" y="92"/>
                      </a:lnTo>
                      <a:lnTo>
                        <a:pt x="1884" y="92"/>
                      </a:lnTo>
                      <a:lnTo>
                        <a:pt x="1884" y="0"/>
                      </a:lnTo>
                      <a:close/>
                      <a:moveTo>
                        <a:pt x="2151" y="0"/>
                      </a:moveTo>
                      <a:lnTo>
                        <a:pt x="2151" y="92"/>
                      </a:lnTo>
                      <a:lnTo>
                        <a:pt x="2419" y="92"/>
                      </a:lnTo>
                      <a:lnTo>
                        <a:pt x="2419" y="0"/>
                      </a:lnTo>
                      <a:close/>
                      <a:moveTo>
                        <a:pt x="2689" y="0"/>
                      </a:moveTo>
                      <a:lnTo>
                        <a:pt x="2689" y="92"/>
                      </a:lnTo>
                      <a:lnTo>
                        <a:pt x="2957" y="92"/>
                      </a:lnTo>
                      <a:lnTo>
                        <a:pt x="2957" y="0"/>
                      </a:lnTo>
                      <a:close/>
                      <a:moveTo>
                        <a:pt x="3227" y="0"/>
                      </a:moveTo>
                      <a:lnTo>
                        <a:pt x="3227" y="92"/>
                      </a:lnTo>
                      <a:lnTo>
                        <a:pt x="3494" y="92"/>
                      </a:lnTo>
                      <a:lnTo>
                        <a:pt x="3494" y="0"/>
                      </a:lnTo>
                      <a:close/>
                      <a:moveTo>
                        <a:pt x="3768" y="0"/>
                      </a:moveTo>
                      <a:lnTo>
                        <a:pt x="3768" y="92"/>
                      </a:lnTo>
                      <a:lnTo>
                        <a:pt x="4035" y="92"/>
                      </a:lnTo>
                      <a:lnTo>
                        <a:pt x="4035" y="0"/>
                      </a:lnTo>
                      <a:close/>
                      <a:moveTo>
                        <a:pt x="4306" y="0"/>
                      </a:moveTo>
                      <a:lnTo>
                        <a:pt x="4306" y="92"/>
                      </a:lnTo>
                      <a:lnTo>
                        <a:pt x="4573" y="92"/>
                      </a:lnTo>
                      <a:lnTo>
                        <a:pt x="4573" y="0"/>
                      </a:lnTo>
                      <a:close/>
                      <a:moveTo>
                        <a:pt x="4844" y="0"/>
                      </a:moveTo>
                      <a:lnTo>
                        <a:pt x="4844" y="92"/>
                      </a:lnTo>
                      <a:lnTo>
                        <a:pt x="5111" y="92"/>
                      </a:lnTo>
                      <a:lnTo>
                        <a:pt x="5111" y="0"/>
                      </a:lnTo>
                      <a:close/>
                      <a:moveTo>
                        <a:pt x="5381" y="0"/>
                      </a:moveTo>
                      <a:lnTo>
                        <a:pt x="5381" y="92"/>
                      </a:lnTo>
                      <a:lnTo>
                        <a:pt x="5649" y="92"/>
                      </a:lnTo>
                      <a:lnTo>
                        <a:pt x="5649" y="0"/>
                      </a:lnTo>
                      <a:close/>
                      <a:moveTo>
                        <a:pt x="5922" y="0"/>
                      </a:moveTo>
                      <a:lnTo>
                        <a:pt x="5922" y="92"/>
                      </a:lnTo>
                      <a:lnTo>
                        <a:pt x="6190" y="92"/>
                      </a:lnTo>
                      <a:lnTo>
                        <a:pt x="6190" y="0"/>
                      </a:lnTo>
                      <a:close/>
                      <a:moveTo>
                        <a:pt x="6457" y="0"/>
                      </a:moveTo>
                      <a:lnTo>
                        <a:pt x="6457" y="92"/>
                      </a:lnTo>
                      <a:lnTo>
                        <a:pt x="6725" y="92"/>
                      </a:lnTo>
                      <a:lnTo>
                        <a:pt x="6725" y="0"/>
                      </a:lnTo>
                      <a:close/>
                      <a:moveTo>
                        <a:pt x="6998" y="0"/>
                      </a:moveTo>
                      <a:lnTo>
                        <a:pt x="6998" y="92"/>
                      </a:lnTo>
                      <a:lnTo>
                        <a:pt x="7265" y="92"/>
                      </a:lnTo>
                      <a:lnTo>
                        <a:pt x="7265" y="0"/>
                      </a:lnTo>
                      <a:close/>
                      <a:moveTo>
                        <a:pt x="7533" y="0"/>
                      </a:moveTo>
                      <a:lnTo>
                        <a:pt x="7533" y="92"/>
                      </a:lnTo>
                      <a:lnTo>
                        <a:pt x="7800" y="92"/>
                      </a:lnTo>
                      <a:lnTo>
                        <a:pt x="7800" y="0"/>
                      </a:lnTo>
                      <a:close/>
                      <a:moveTo>
                        <a:pt x="8071" y="0"/>
                      </a:moveTo>
                      <a:lnTo>
                        <a:pt x="8071" y="92"/>
                      </a:lnTo>
                      <a:lnTo>
                        <a:pt x="8338" y="92"/>
                      </a:lnTo>
                      <a:lnTo>
                        <a:pt x="8338" y="0"/>
                      </a:lnTo>
                      <a:close/>
                      <a:moveTo>
                        <a:pt x="8612" y="0"/>
                      </a:moveTo>
                      <a:lnTo>
                        <a:pt x="8612" y="92"/>
                      </a:lnTo>
                      <a:lnTo>
                        <a:pt x="8876" y="92"/>
                      </a:lnTo>
                      <a:lnTo>
                        <a:pt x="887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" name="Google Shape;1215;p41"/>
                <p:cNvSpPr/>
                <p:nvPr/>
              </p:nvSpPr>
              <p:spPr>
                <a:xfrm>
                  <a:off x="-649401" y="1922372"/>
                  <a:ext cx="11165" cy="696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741" extrusionOk="0">
                      <a:moveTo>
                        <a:pt x="0" y="0"/>
                      </a:moveTo>
                      <a:lnTo>
                        <a:pt x="0" y="268"/>
                      </a:lnTo>
                      <a:lnTo>
                        <a:pt x="91" y="268"/>
                      </a:lnTo>
                      <a:lnTo>
                        <a:pt x="91" y="0"/>
                      </a:lnTo>
                      <a:close/>
                      <a:moveTo>
                        <a:pt x="0" y="538"/>
                      </a:moveTo>
                      <a:lnTo>
                        <a:pt x="0" y="806"/>
                      </a:lnTo>
                      <a:lnTo>
                        <a:pt x="91" y="806"/>
                      </a:lnTo>
                      <a:lnTo>
                        <a:pt x="91" y="538"/>
                      </a:lnTo>
                      <a:close/>
                      <a:moveTo>
                        <a:pt x="0" y="1079"/>
                      </a:moveTo>
                      <a:lnTo>
                        <a:pt x="0" y="1347"/>
                      </a:lnTo>
                      <a:lnTo>
                        <a:pt x="91" y="1347"/>
                      </a:lnTo>
                      <a:lnTo>
                        <a:pt x="91" y="1079"/>
                      </a:lnTo>
                      <a:close/>
                      <a:moveTo>
                        <a:pt x="0" y="1702"/>
                      </a:moveTo>
                      <a:lnTo>
                        <a:pt x="0" y="1969"/>
                      </a:lnTo>
                      <a:lnTo>
                        <a:pt x="91" y="1969"/>
                      </a:lnTo>
                      <a:lnTo>
                        <a:pt x="91" y="1702"/>
                      </a:lnTo>
                      <a:close/>
                      <a:moveTo>
                        <a:pt x="0" y="2240"/>
                      </a:moveTo>
                      <a:lnTo>
                        <a:pt x="0" y="2507"/>
                      </a:lnTo>
                      <a:lnTo>
                        <a:pt x="91" y="2507"/>
                      </a:lnTo>
                      <a:lnTo>
                        <a:pt x="91" y="2240"/>
                      </a:lnTo>
                      <a:close/>
                      <a:moveTo>
                        <a:pt x="0" y="2781"/>
                      </a:moveTo>
                      <a:lnTo>
                        <a:pt x="0" y="3048"/>
                      </a:lnTo>
                      <a:lnTo>
                        <a:pt x="91" y="3048"/>
                      </a:lnTo>
                      <a:lnTo>
                        <a:pt x="91" y="2781"/>
                      </a:lnTo>
                      <a:close/>
                      <a:moveTo>
                        <a:pt x="0" y="3319"/>
                      </a:moveTo>
                      <a:lnTo>
                        <a:pt x="0" y="3586"/>
                      </a:lnTo>
                      <a:lnTo>
                        <a:pt x="91" y="3586"/>
                      </a:lnTo>
                      <a:lnTo>
                        <a:pt x="91" y="3319"/>
                      </a:lnTo>
                      <a:close/>
                      <a:moveTo>
                        <a:pt x="0" y="3856"/>
                      </a:moveTo>
                      <a:lnTo>
                        <a:pt x="0" y="4124"/>
                      </a:lnTo>
                      <a:lnTo>
                        <a:pt x="91" y="4124"/>
                      </a:lnTo>
                      <a:lnTo>
                        <a:pt x="91" y="3856"/>
                      </a:lnTo>
                      <a:close/>
                      <a:moveTo>
                        <a:pt x="0" y="4394"/>
                      </a:moveTo>
                      <a:lnTo>
                        <a:pt x="0" y="4665"/>
                      </a:lnTo>
                      <a:lnTo>
                        <a:pt x="91" y="4665"/>
                      </a:lnTo>
                      <a:lnTo>
                        <a:pt x="91" y="4394"/>
                      </a:lnTo>
                      <a:close/>
                      <a:moveTo>
                        <a:pt x="0" y="4935"/>
                      </a:moveTo>
                      <a:lnTo>
                        <a:pt x="0" y="5203"/>
                      </a:lnTo>
                      <a:lnTo>
                        <a:pt x="91" y="5203"/>
                      </a:lnTo>
                      <a:lnTo>
                        <a:pt x="91" y="4935"/>
                      </a:lnTo>
                      <a:close/>
                      <a:moveTo>
                        <a:pt x="0" y="5473"/>
                      </a:moveTo>
                      <a:lnTo>
                        <a:pt x="0" y="5740"/>
                      </a:lnTo>
                      <a:lnTo>
                        <a:pt x="91" y="5740"/>
                      </a:lnTo>
                      <a:lnTo>
                        <a:pt x="91" y="547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1216;p41"/>
                <p:cNvSpPr/>
                <p:nvPr/>
              </p:nvSpPr>
              <p:spPr>
                <a:xfrm>
                  <a:off x="-681926" y="1846035"/>
                  <a:ext cx="65414" cy="65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539" extrusionOk="0">
                      <a:moveTo>
                        <a:pt x="1" y="0"/>
                      </a:moveTo>
                      <a:lnTo>
                        <a:pt x="1" y="538"/>
                      </a:lnTo>
                      <a:lnTo>
                        <a:pt x="539" y="538"/>
                      </a:lnTo>
                      <a:lnTo>
                        <a:pt x="53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" name="Google Shape;1217;p41"/>
                <p:cNvSpPr/>
                <p:nvPr/>
              </p:nvSpPr>
              <p:spPr>
                <a:xfrm>
                  <a:off x="-681926" y="2640356"/>
                  <a:ext cx="65414" cy="65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" h="539" extrusionOk="0">
                      <a:moveTo>
                        <a:pt x="1" y="1"/>
                      </a:moveTo>
                      <a:lnTo>
                        <a:pt x="1" y="538"/>
                      </a:lnTo>
                      <a:lnTo>
                        <a:pt x="539" y="538"/>
                      </a:lnTo>
                      <a:lnTo>
                        <a:pt x="53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" name="Google Shape;1218;p41"/>
                <p:cNvSpPr/>
                <p:nvPr/>
              </p:nvSpPr>
              <p:spPr>
                <a:xfrm>
                  <a:off x="-670882" y="2248717"/>
                  <a:ext cx="54370" cy="54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1" extrusionOk="0">
                      <a:moveTo>
                        <a:pt x="1" y="1"/>
                      </a:moveTo>
                      <a:lnTo>
                        <a:pt x="1" y="450"/>
                      </a:lnTo>
                      <a:lnTo>
                        <a:pt x="448" y="450"/>
                      </a:lnTo>
                      <a:lnTo>
                        <a:pt x="44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41"/>
                <p:cNvSpPr/>
                <p:nvPr/>
              </p:nvSpPr>
              <p:spPr>
                <a:xfrm>
                  <a:off x="-82999" y="1846035"/>
                  <a:ext cx="54370" cy="54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1" extrusionOk="0">
                      <a:moveTo>
                        <a:pt x="1" y="0"/>
                      </a:moveTo>
                      <a:lnTo>
                        <a:pt x="1" y="450"/>
                      </a:lnTo>
                      <a:lnTo>
                        <a:pt x="447" y="450"/>
                      </a:lnTo>
                      <a:lnTo>
                        <a:pt x="44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1220;p41"/>
                <p:cNvSpPr/>
                <p:nvPr/>
              </p:nvSpPr>
              <p:spPr>
                <a:xfrm>
                  <a:off x="-82999" y="2640356"/>
                  <a:ext cx="54370" cy="54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1" extrusionOk="0">
                      <a:moveTo>
                        <a:pt x="1" y="1"/>
                      </a:moveTo>
                      <a:lnTo>
                        <a:pt x="1" y="450"/>
                      </a:lnTo>
                      <a:lnTo>
                        <a:pt x="447" y="450"/>
                      </a:lnTo>
                      <a:lnTo>
                        <a:pt x="44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" name="Google Shape;1221;p41"/>
                <p:cNvSpPr/>
                <p:nvPr/>
              </p:nvSpPr>
              <p:spPr>
                <a:xfrm>
                  <a:off x="504884" y="2248717"/>
                  <a:ext cx="54249" cy="54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451" extrusionOk="0">
                      <a:moveTo>
                        <a:pt x="0" y="1"/>
                      </a:moveTo>
                      <a:lnTo>
                        <a:pt x="0" y="450"/>
                      </a:lnTo>
                      <a:lnTo>
                        <a:pt x="447" y="450"/>
                      </a:lnTo>
                      <a:lnTo>
                        <a:pt x="44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" name="Google Shape;1222;p41"/>
                <p:cNvSpPr/>
                <p:nvPr/>
              </p:nvSpPr>
              <p:spPr>
                <a:xfrm>
                  <a:off x="493840" y="1846035"/>
                  <a:ext cx="65778" cy="65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539" extrusionOk="0">
                      <a:moveTo>
                        <a:pt x="0" y="0"/>
                      </a:moveTo>
                      <a:lnTo>
                        <a:pt x="0" y="538"/>
                      </a:lnTo>
                      <a:lnTo>
                        <a:pt x="541" y="538"/>
                      </a:ln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" name="Google Shape;1223;p41"/>
                <p:cNvSpPr/>
                <p:nvPr/>
              </p:nvSpPr>
              <p:spPr>
                <a:xfrm>
                  <a:off x="493840" y="2640356"/>
                  <a:ext cx="65778" cy="65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" h="539" extrusionOk="0">
                      <a:moveTo>
                        <a:pt x="0" y="1"/>
                      </a:moveTo>
                      <a:lnTo>
                        <a:pt x="0" y="538"/>
                      </a:lnTo>
                      <a:lnTo>
                        <a:pt x="541" y="538"/>
                      </a:lnTo>
                      <a:lnTo>
                        <a:pt x="54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" name="Google Shape;1224;p41"/>
                <p:cNvSpPr/>
                <p:nvPr/>
              </p:nvSpPr>
              <p:spPr>
                <a:xfrm>
                  <a:off x="526244" y="2565111"/>
                  <a:ext cx="13107" cy="4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" h="385" extrusionOk="0">
                      <a:moveTo>
                        <a:pt x="48" y="1"/>
                      </a:moveTo>
                      <a:cubicBezTo>
                        <a:pt x="16" y="61"/>
                        <a:pt x="7" y="127"/>
                        <a:pt x="7" y="193"/>
                      </a:cubicBezTo>
                      <a:cubicBezTo>
                        <a:pt x="0" y="259"/>
                        <a:pt x="16" y="328"/>
                        <a:pt x="48" y="385"/>
                      </a:cubicBezTo>
                      <a:cubicBezTo>
                        <a:pt x="107" y="268"/>
                        <a:pt x="107" y="127"/>
                        <a:pt x="4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" name="Google Shape;1225;p41"/>
                <p:cNvSpPr/>
                <p:nvPr/>
              </p:nvSpPr>
              <p:spPr>
                <a:xfrm>
                  <a:off x="459373" y="2596059"/>
                  <a:ext cx="32647" cy="32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" h="269" extrusionOk="0">
                      <a:moveTo>
                        <a:pt x="1" y="1"/>
                      </a:moveTo>
                      <a:cubicBezTo>
                        <a:pt x="23" y="64"/>
                        <a:pt x="58" y="120"/>
                        <a:pt x="105" y="167"/>
                      </a:cubicBezTo>
                      <a:cubicBezTo>
                        <a:pt x="149" y="215"/>
                        <a:pt x="205" y="249"/>
                        <a:pt x="268" y="268"/>
                      </a:cubicBezTo>
                      <a:cubicBezTo>
                        <a:pt x="249" y="205"/>
                        <a:pt x="215" y="145"/>
                        <a:pt x="168" y="104"/>
                      </a:cubicBezTo>
                      <a:cubicBezTo>
                        <a:pt x="124" y="57"/>
                        <a:pt x="64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" name="Google Shape;1226;p41"/>
                <p:cNvSpPr/>
                <p:nvPr/>
              </p:nvSpPr>
              <p:spPr>
                <a:xfrm>
                  <a:off x="428911" y="2663173"/>
                  <a:ext cx="47089" cy="10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90" extrusionOk="0">
                      <a:moveTo>
                        <a:pt x="176" y="1"/>
                      </a:moveTo>
                      <a:cubicBezTo>
                        <a:pt x="115" y="1"/>
                        <a:pt x="55" y="16"/>
                        <a:pt x="0" y="45"/>
                      </a:cubicBezTo>
                      <a:cubicBezTo>
                        <a:pt x="60" y="77"/>
                        <a:pt x="126" y="89"/>
                        <a:pt x="192" y="89"/>
                      </a:cubicBezTo>
                      <a:cubicBezTo>
                        <a:pt x="198" y="90"/>
                        <a:pt x="204" y="90"/>
                        <a:pt x="210" y="90"/>
                      </a:cubicBezTo>
                      <a:cubicBezTo>
                        <a:pt x="272" y="90"/>
                        <a:pt x="332" y="74"/>
                        <a:pt x="387" y="45"/>
                      </a:cubicBezTo>
                      <a:cubicBezTo>
                        <a:pt x="332" y="16"/>
                        <a:pt x="272" y="1"/>
                        <a:pt x="210" y="1"/>
                      </a:cubicBezTo>
                      <a:cubicBezTo>
                        <a:pt x="204" y="1"/>
                        <a:pt x="198" y="1"/>
                        <a:pt x="192" y="1"/>
                      </a:cubicBezTo>
                      <a:cubicBezTo>
                        <a:pt x="187" y="1"/>
                        <a:pt x="181" y="1"/>
                        <a:pt x="17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7" name="Google Shape;1227;p41"/>
                <p:cNvSpPr/>
                <p:nvPr/>
              </p:nvSpPr>
              <p:spPr>
                <a:xfrm>
                  <a:off x="459373" y="2708320"/>
                  <a:ext cx="32647" cy="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" h="268" extrusionOk="0">
                      <a:moveTo>
                        <a:pt x="268" y="0"/>
                      </a:moveTo>
                      <a:cubicBezTo>
                        <a:pt x="205" y="19"/>
                        <a:pt x="152" y="54"/>
                        <a:pt x="105" y="101"/>
                      </a:cubicBezTo>
                      <a:cubicBezTo>
                        <a:pt x="58" y="145"/>
                        <a:pt x="23" y="205"/>
                        <a:pt x="1" y="268"/>
                      </a:cubicBezTo>
                      <a:cubicBezTo>
                        <a:pt x="64" y="246"/>
                        <a:pt x="120" y="211"/>
                        <a:pt x="168" y="164"/>
                      </a:cubicBezTo>
                      <a:cubicBezTo>
                        <a:pt x="215" y="120"/>
                        <a:pt x="249" y="63"/>
                        <a:pt x="26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" name="Google Shape;1228;p41"/>
                <p:cNvSpPr/>
                <p:nvPr/>
              </p:nvSpPr>
              <p:spPr>
                <a:xfrm>
                  <a:off x="588868" y="2663173"/>
                  <a:ext cx="47089" cy="10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90" extrusionOk="0">
                      <a:moveTo>
                        <a:pt x="175" y="1"/>
                      </a:moveTo>
                      <a:cubicBezTo>
                        <a:pt x="115" y="1"/>
                        <a:pt x="55" y="16"/>
                        <a:pt x="0" y="45"/>
                      </a:cubicBezTo>
                      <a:cubicBezTo>
                        <a:pt x="60" y="74"/>
                        <a:pt x="123" y="89"/>
                        <a:pt x="192" y="89"/>
                      </a:cubicBezTo>
                      <a:cubicBezTo>
                        <a:pt x="198" y="90"/>
                        <a:pt x="204" y="90"/>
                        <a:pt x="209" y="90"/>
                      </a:cubicBezTo>
                      <a:cubicBezTo>
                        <a:pt x="272" y="90"/>
                        <a:pt x="332" y="74"/>
                        <a:pt x="387" y="45"/>
                      </a:cubicBezTo>
                      <a:cubicBezTo>
                        <a:pt x="327" y="17"/>
                        <a:pt x="261" y="1"/>
                        <a:pt x="192" y="1"/>
                      </a:cubicBezTo>
                      <a:cubicBezTo>
                        <a:pt x="187" y="1"/>
                        <a:pt x="181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" name="Google Shape;1229;p41"/>
                <p:cNvSpPr/>
                <p:nvPr/>
              </p:nvSpPr>
              <p:spPr>
                <a:xfrm>
                  <a:off x="571998" y="2596059"/>
                  <a:ext cx="32647" cy="32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" h="269" extrusionOk="0">
                      <a:moveTo>
                        <a:pt x="268" y="1"/>
                      </a:moveTo>
                      <a:lnTo>
                        <a:pt x="268" y="1"/>
                      </a:lnTo>
                      <a:cubicBezTo>
                        <a:pt x="142" y="42"/>
                        <a:pt x="45" y="142"/>
                        <a:pt x="1" y="268"/>
                      </a:cubicBezTo>
                      <a:cubicBezTo>
                        <a:pt x="127" y="224"/>
                        <a:pt x="227" y="126"/>
                        <a:pt x="2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0" name="Google Shape;1230;p41"/>
                <p:cNvSpPr/>
                <p:nvPr/>
              </p:nvSpPr>
              <p:spPr>
                <a:xfrm>
                  <a:off x="-594423" y="2662932"/>
                  <a:ext cx="1077214" cy="11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76" h="92" extrusionOk="0">
                      <a:moveTo>
                        <a:pt x="0" y="0"/>
                      </a:moveTo>
                      <a:lnTo>
                        <a:pt x="0" y="92"/>
                      </a:lnTo>
                      <a:lnTo>
                        <a:pt x="267" y="92"/>
                      </a:lnTo>
                      <a:lnTo>
                        <a:pt x="267" y="0"/>
                      </a:lnTo>
                      <a:close/>
                      <a:moveTo>
                        <a:pt x="538" y="0"/>
                      </a:moveTo>
                      <a:lnTo>
                        <a:pt x="538" y="92"/>
                      </a:lnTo>
                      <a:lnTo>
                        <a:pt x="805" y="92"/>
                      </a:lnTo>
                      <a:lnTo>
                        <a:pt x="805" y="0"/>
                      </a:lnTo>
                      <a:close/>
                      <a:moveTo>
                        <a:pt x="1079" y="0"/>
                      </a:moveTo>
                      <a:lnTo>
                        <a:pt x="1079" y="92"/>
                      </a:lnTo>
                      <a:lnTo>
                        <a:pt x="1346" y="92"/>
                      </a:lnTo>
                      <a:lnTo>
                        <a:pt x="1346" y="0"/>
                      </a:lnTo>
                      <a:close/>
                      <a:moveTo>
                        <a:pt x="1617" y="0"/>
                      </a:moveTo>
                      <a:lnTo>
                        <a:pt x="1617" y="92"/>
                      </a:lnTo>
                      <a:lnTo>
                        <a:pt x="1884" y="92"/>
                      </a:lnTo>
                      <a:lnTo>
                        <a:pt x="1884" y="0"/>
                      </a:lnTo>
                      <a:close/>
                      <a:moveTo>
                        <a:pt x="2151" y="0"/>
                      </a:moveTo>
                      <a:lnTo>
                        <a:pt x="2151" y="92"/>
                      </a:lnTo>
                      <a:lnTo>
                        <a:pt x="2419" y="92"/>
                      </a:lnTo>
                      <a:lnTo>
                        <a:pt x="2419" y="0"/>
                      </a:lnTo>
                      <a:close/>
                      <a:moveTo>
                        <a:pt x="2689" y="0"/>
                      </a:moveTo>
                      <a:lnTo>
                        <a:pt x="2689" y="92"/>
                      </a:lnTo>
                      <a:lnTo>
                        <a:pt x="2957" y="92"/>
                      </a:lnTo>
                      <a:lnTo>
                        <a:pt x="2957" y="0"/>
                      </a:lnTo>
                      <a:close/>
                      <a:moveTo>
                        <a:pt x="3227" y="0"/>
                      </a:moveTo>
                      <a:lnTo>
                        <a:pt x="3227" y="92"/>
                      </a:lnTo>
                      <a:lnTo>
                        <a:pt x="3494" y="92"/>
                      </a:lnTo>
                      <a:lnTo>
                        <a:pt x="3494" y="0"/>
                      </a:lnTo>
                      <a:close/>
                      <a:moveTo>
                        <a:pt x="3768" y="0"/>
                      </a:moveTo>
                      <a:lnTo>
                        <a:pt x="3768" y="92"/>
                      </a:lnTo>
                      <a:lnTo>
                        <a:pt x="4035" y="92"/>
                      </a:lnTo>
                      <a:lnTo>
                        <a:pt x="4035" y="0"/>
                      </a:lnTo>
                      <a:close/>
                      <a:moveTo>
                        <a:pt x="4306" y="0"/>
                      </a:moveTo>
                      <a:lnTo>
                        <a:pt x="4306" y="92"/>
                      </a:lnTo>
                      <a:lnTo>
                        <a:pt x="4573" y="92"/>
                      </a:lnTo>
                      <a:lnTo>
                        <a:pt x="4573" y="0"/>
                      </a:lnTo>
                      <a:close/>
                      <a:moveTo>
                        <a:pt x="4844" y="0"/>
                      </a:moveTo>
                      <a:lnTo>
                        <a:pt x="4844" y="92"/>
                      </a:lnTo>
                      <a:lnTo>
                        <a:pt x="5111" y="92"/>
                      </a:lnTo>
                      <a:lnTo>
                        <a:pt x="5111" y="0"/>
                      </a:lnTo>
                      <a:close/>
                      <a:moveTo>
                        <a:pt x="5381" y="0"/>
                      </a:moveTo>
                      <a:lnTo>
                        <a:pt x="5381" y="92"/>
                      </a:lnTo>
                      <a:lnTo>
                        <a:pt x="5649" y="92"/>
                      </a:lnTo>
                      <a:lnTo>
                        <a:pt x="5649" y="0"/>
                      </a:lnTo>
                      <a:close/>
                      <a:moveTo>
                        <a:pt x="5922" y="0"/>
                      </a:moveTo>
                      <a:lnTo>
                        <a:pt x="5922" y="92"/>
                      </a:lnTo>
                      <a:lnTo>
                        <a:pt x="6190" y="92"/>
                      </a:lnTo>
                      <a:lnTo>
                        <a:pt x="6190" y="0"/>
                      </a:lnTo>
                      <a:close/>
                      <a:moveTo>
                        <a:pt x="6457" y="0"/>
                      </a:moveTo>
                      <a:lnTo>
                        <a:pt x="6457" y="92"/>
                      </a:lnTo>
                      <a:lnTo>
                        <a:pt x="6725" y="92"/>
                      </a:lnTo>
                      <a:lnTo>
                        <a:pt x="6725" y="0"/>
                      </a:lnTo>
                      <a:close/>
                      <a:moveTo>
                        <a:pt x="6998" y="0"/>
                      </a:moveTo>
                      <a:lnTo>
                        <a:pt x="6998" y="92"/>
                      </a:lnTo>
                      <a:lnTo>
                        <a:pt x="7265" y="92"/>
                      </a:lnTo>
                      <a:lnTo>
                        <a:pt x="7265" y="0"/>
                      </a:lnTo>
                      <a:close/>
                      <a:moveTo>
                        <a:pt x="7533" y="0"/>
                      </a:moveTo>
                      <a:lnTo>
                        <a:pt x="7533" y="92"/>
                      </a:lnTo>
                      <a:lnTo>
                        <a:pt x="7800" y="92"/>
                      </a:lnTo>
                      <a:lnTo>
                        <a:pt x="7800" y="0"/>
                      </a:lnTo>
                      <a:close/>
                      <a:moveTo>
                        <a:pt x="8071" y="0"/>
                      </a:moveTo>
                      <a:lnTo>
                        <a:pt x="8071" y="92"/>
                      </a:lnTo>
                      <a:lnTo>
                        <a:pt x="8338" y="92"/>
                      </a:lnTo>
                      <a:lnTo>
                        <a:pt x="8338" y="0"/>
                      </a:lnTo>
                      <a:close/>
                      <a:moveTo>
                        <a:pt x="8612" y="0"/>
                      </a:moveTo>
                      <a:lnTo>
                        <a:pt x="8612" y="92"/>
                      </a:lnTo>
                      <a:lnTo>
                        <a:pt x="8876" y="92"/>
                      </a:lnTo>
                      <a:lnTo>
                        <a:pt x="887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31" name="Google Shape;1231;p41"/>
              <p:cNvSpPr/>
              <p:nvPr/>
            </p:nvSpPr>
            <p:spPr>
              <a:xfrm>
                <a:off x="526972" y="2658682"/>
                <a:ext cx="244788" cy="408992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3370" extrusionOk="0">
                    <a:moveTo>
                      <a:pt x="1" y="0"/>
                    </a:moveTo>
                    <a:lnTo>
                      <a:pt x="1" y="2882"/>
                    </a:lnTo>
                    <a:lnTo>
                      <a:pt x="696" y="2337"/>
                    </a:lnTo>
                    <a:lnTo>
                      <a:pt x="1124" y="3369"/>
                    </a:lnTo>
                    <a:lnTo>
                      <a:pt x="1548" y="3193"/>
                    </a:lnTo>
                    <a:lnTo>
                      <a:pt x="1124" y="2171"/>
                    </a:lnTo>
                    <a:lnTo>
                      <a:pt x="2017" y="20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2" name="Google Shape;1232;p41"/>
            <p:cNvGrpSpPr/>
            <p:nvPr/>
          </p:nvGrpSpPr>
          <p:grpSpPr>
            <a:xfrm>
              <a:off x="5712690" y="999620"/>
              <a:ext cx="2606081" cy="800224"/>
              <a:chOff x="1812550" y="967225"/>
              <a:chExt cx="2269315" cy="696756"/>
            </a:xfrm>
          </p:grpSpPr>
          <p:sp>
            <p:nvSpPr>
              <p:cNvPr id="1233" name="Google Shape;1233;p41"/>
              <p:cNvSpPr/>
              <p:nvPr/>
            </p:nvSpPr>
            <p:spPr>
              <a:xfrm>
                <a:off x="1812550" y="968885"/>
                <a:ext cx="2261768" cy="695096"/>
              </a:xfrm>
              <a:custGeom>
                <a:avLst/>
                <a:gdLst/>
                <a:ahLst/>
                <a:cxnLst/>
                <a:rect l="l" t="t" r="r" b="b"/>
                <a:pathLst>
                  <a:path w="26374" h="5024" extrusionOk="0">
                    <a:moveTo>
                      <a:pt x="1" y="1"/>
                    </a:moveTo>
                    <a:lnTo>
                      <a:pt x="1" y="5024"/>
                    </a:lnTo>
                    <a:lnTo>
                      <a:pt x="26373" y="5024"/>
                    </a:lnTo>
                    <a:lnTo>
                      <a:pt x="263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1"/>
              <p:cNvSpPr/>
              <p:nvPr/>
            </p:nvSpPr>
            <p:spPr>
              <a:xfrm>
                <a:off x="1812550" y="968885"/>
                <a:ext cx="2269315" cy="695096"/>
              </a:xfrm>
              <a:custGeom>
                <a:avLst/>
                <a:gdLst/>
                <a:ahLst/>
                <a:cxnLst/>
                <a:rect l="l" t="t" r="r" b="b"/>
                <a:pathLst>
                  <a:path w="26462" h="5024" extrusionOk="0">
                    <a:moveTo>
                      <a:pt x="1" y="1"/>
                    </a:moveTo>
                    <a:lnTo>
                      <a:pt x="1" y="5024"/>
                    </a:lnTo>
                    <a:lnTo>
                      <a:pt x="26461" y="5024"/>
                    </a:lnTo>
                    <a:lnTo>
                      <a:pt x="26461" y="1"/>
                    </a:lnTo>
                    <a:lnTo>
                      <a:pt x="26373" y="1"/>
                    </a:lnTo>
                    <a:lnTo>
                      <a:pt x="26373" y="4936"/>
                    </a:lnTo>
                    <a:lnTo>
                      <a:pt x="89" y="4936"/>
                    </a:ln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41"/>
              <p:cNvSpPr/>
              <p:nvPr/>
            </p:nvSpPr>
            <p:spPr>
              <a:xfrm>
                <a:off x="1814694" y="967225"/>
                <a:ext cx="2264170" cy="695511"/>
              </a:xfrm>
              <a:custGeom>
                <a:avLst/>
                <a:gdLst/>
                <a:ahLst/>
                <a:cxnLst/>
                <a:rect l="l" t="t" r="r" b="b"/>
                <a:pathLst>
                  <a:path w="26402" h="5027" extrusionOk="0">
                    <a:moveTo>
                      <a:pt x="32" y="0"/>
                    </a:moveTo>
                    <a:lnTo>
                      <a:pt x="1" y="28"/>
                    </a:lnTo>
                    <a:lnTo>
                      <a:pt x="26373" y="5026"/>
                    </a:lnTo>
                    <a:lnTo>
                      <a:pt x="26402" y="500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41"/>
              <p:cNvSpPr/>
              <p:nvPr/>
            </p:nvSpPr>
            <p:spPr>
              <a:xfrm>
                <a:off x="1814694" y="967225"/>
                <a:ext cx="2264170" cy="695511"/>
              </a:xfrm>
              <a:custGeom>
                <a:avLst/>
                <a:gdLst/>
                <a:ahLst/>
                <a:cxnLst/>
                <a:rect l="l" t="t" r="r" b="b"/>
                <a:pathLst>
                  <a:path w="26402" h="5027" extrusionOk="0">
                    <a:moveTo>
                      <a:pt x="26373" y="0"/>
                    </a:moveTo>
                    <a:lnTo>
                      <a:pt x="1" y="5001"/>
                    </a:lnTo>
                    <a:lnTo>
                      <a:pt x="32" y="5026"/>
                    </a:lnTo>
                    <a:lnTo>
                      <a:pt x="26402" y="28"/>
                    </a:lnTo>
                    <a:lnTo>
                      <a:pt x="263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7" name="Google Shape;1237;p41"/>
            <p:cNvGrpSpPr/>
            <p:nvPr/>
          </p:nvGrpSpPr>
          <p:grpSpPr>
            <a:xfrm>
              <a:off x="5700020" y="1906036"/>
              <a:ext cx="1515957" cy="2638416"/>
              <a:chOff x="1801517" y="1756442"/>
              <a:chExt cx="1320060" cy="2297271"/>
            </a:xfrm>
          </p:grpSpPr>
          <p:sp>
            <p:nvSpPr>
              <p:cNvPr id="1238" name="Google Shape;1238;p41"/>
              <p:cNvSpPr/>
              <p:nvPr/>
            </p:nvSpPr>
            <p:spPr>
              <a:xfrm>
                <a:off x="1801517" y="1756442"/>
                <a:ext cx="1317390" cy="141751"/>
              </a:xfrm>
              <a:custGeom>
                <a:avLst/>
                <a:gdLst/>
                <a:ahLst/>
                <a:cxnLst/>
                <a:rect l="l" t="t" r="r" b="b"/>
                <a:pathLst>
                  <a:path w="10855" h="1168" extrusionOk="0">
                    <a:moveTo>
                      <a:pt x="0" y="0"/>
                    </a:moveTo>
                    <a:lnTo>
                      <a:pt x="0" y="1167"/>
                    </a:lnTo>
                    <a:lnTo>
                      <a:pt x="10855" y="1167"/>
                    </a:lnTo>
                    <a:lnTo>
                      <a:pt x="108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41"/>
              <p:cNvSpPr/>
              <p:nvPr/>
            </p:nvSpPr>
            <p:spPr>
              <a:xfrm>
                <a:off x="1812561" y="1898073"/>
                <a:ext cx="1306346" cy="2144961"/>
              </a:xfrm>
              <a:custGeom>
                <a:avLst/>
                <a:gdLst/>
                <a:ahLst/>
                <a:cxnLst/>
                <a:rect l="l" t="t" r="r" b="b"/>
                <a:pathLst>
                  <a:path w="10764" h="17674" extrusionOk="0">
                    <a:moveTo>
                      <a:pt x="1" y="0"/>
                    </a:moveTo>
                    <a:lnTo>
                      <a:pt x="1" y="17673"/>
                    </a:lnTo>
                    <a:lnTo>
                      <a:pt x="10764" y="17673"/>
                    </a:lnTo>
                    <a:lnTo>
                      <a:pt x="107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41"/>
              <p:cNvSpPr/>
              <p:nvPr/>
            </p:nvSpPr>
            <p:spPr>
              <a:xfrm>
                <a:off x="1801517" y="1898073"/>
                <a:ext cx="1317390" cy="2155641"/>
              </a:xfrm>
              <a:custGeom>
                <a:avLst/>
                <a:gdLst/>
                <a:ahLst/>
                <a:cxnLst/>
                <a:rect l="l" t="t" r="r" b="b"/>
                <a:pathLst>
                  <a:path w="10855" h="17762" extrusionOk="0">
                    <a:moveTo>
                      <a:pt x="0" y="0"/>
                    </a:moveTo>
                    <a:lnTo>
                      <a:pt x="0" y="17761"/>
                    </a:lnTo>
                    <a:lnTo>
                      <a:pt x="10855" y="17761"/>
                    </a:lnTo>
                    <a:lnTo>
                      <a:pt x="10855" y="17673"/>
                    </a:lnTo>
                    <a:lnTo>
                      <a:pt x="92" y="17673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41"/>
              <p:cNvSpPr/>
              <p:nvPr/>
            </p:nvSpPr>
            <p:spPr>
              <a:xfrm>
                <a:off x="1805280" y="1899165"/>
                <a:ext cx="1316298" cy="2149573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7712" extrusionOk="0">
                    <a:moveTo>
                      <a:pt x="10789" y="1"/>
                    </a:moveTo>
                    <a:lnTo>
                      <a:pt x="1" y="17692"/>
                    </a:lnTo>
                    <a:lnTo>
                      <a:pt x="57" y="17711"/>
                    </a:lnTo>
                    <a:lnTo>
                      <a:pt x="10846" y="19"/>
                    </a:lnTo>
                    <a:lnTo>
                      <a:pt x="107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41"/>
              <p:cNvSpPr/>
              <p:nvPr/>
            </p:nvSpPr>
            <p:spPr>
              <a:xfrm>
                <a:off x="1805280" y="1899165"/>
                <a:ext cx="1316298" cy="2149573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7712" extrusionOk="0">
                    <a:moveTo>
                      <a:pt x="57" y="1"/>
                    </a:moveTo>
                    <a:lnTo>
                      <a:pt x="1" y="19"/>
                    </a:lnTo>
                    <a:lnTo>
                      <a:pt x="10789" y="17711"/>
                    </a:lnTo>
                    <a:lnTo>
                      <a:pt x="10846" y="17692"/>
                    </a:lnTo>
                    <a:lnTo>
                      <a:pt x="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3" name="Google Shape;1243;p41"/>
            <p:cNvGrpSpPr/>
            <p:nvPr/>
          </p:nvGrpSpPr>
          <p:grpSpPr>
            <a:xfrm>
              <a:off x="6137792" y="1694449"/>
              <a:ext cx="2321395" cy="3787653"/>
              <a:chOff x="2182719" y="1572213"/>
              <a:chExt cx="2021416" cy="3297913"/>
            </a:xfrm>
          </p:grpSpPr>
          <p:sp>
            <p:nvSpPr>
              <p:cNvPr id="1244" name="Google Shape;1244;p41"/>
              <p:cNvSpPr/>
              <p:nvPr/>
            </p:nvSpPr>
            <p:spPr>
              <a:xfrm>
                <a:off x="2890509" y="3139011"/>
                <a:ext cx="653294" cy="131072"/>
              </a:xfrm>
              <a:custGeom>
                <a:avLst/>
                <a:gdLst/>
                <a:ahLst/>
                <a:cxnLst/>
                <a:rect l="l" t="t" r="r" b="b"/>
                <a:pathLst>
                  <a:path w="5383" h="1080" extrusionOk="0">
                    <a:moveTo>
                      <a:pt x="1" y="0"/>
                    </a:moveTo>
                    <a:lnTo>
                      <a:pt x="1" y="1079"/>
                    </a:lnTo>
                    <a:lnTo>
                      <a:pt x="5382" y="1079"/>
                    </a:lnTo>
                    <a:lnTo>
                      <a:pt x="5382" y="0"/>
                    </a:ln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5" name="Google Shape;1245;p41"/>
              <p:cNvGrpSpPr/>
              <p:nvPr/>
            </p:nvGrpSpPr>
            <p:grpSpPr>
              <a:xfrm>
                <a:off x="2753490" y="3269962"/>
                <a:ext cx="924300" cy="1600165"/>
                <a:chOff x="2753490" y="3269962"/>
                <a:chExt cx="924300" cy="1600165"/>
              </a:xfrm>
            </p:grpSpPr>
            <p:sp>
              <p:nvSpPr>
                <p:cNvPr id="1246" name="Google Shape;1246;p41"/>
                <p:cNvSpPr/>
                <p:nvPr/>
              </p:nvSpPr>
              <p:spPr>
                <a:xfrm>
                  <a:off x="2753490" y="3269962"/>
                  <a:ext cx="309717" cy="1600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2" h="13185" extrusionOk="0">
                      <a:moveTo>
                        <a:pt x="1592" y="0"/>
                      </a:moveTo>
                      <a:lnTo>
                        <a:pt x="1476" y="1425"/>
                      </a:lnTo>
                      <a:lnTo>
                        <a:pt x="1" y="13185"/>
                      </a:lnTo>
                      <a:lnTo>
                        <a:pt x="535" y="13185"/>
                      </a:lnTo>
                      <a:lnTo>
                        <a:pt x="2397" y="1425"/>
                      </a:lnTo>
                      <a:lnTo>
                        <a:pt x="255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41"/>
                <p:cNvSpPr/>
                <p:nvPr/>
              </p:nvSpPr>
              <p:spPr>
                <a:xfrm>
                  <a:off x="3368073" y="3269962"/>
                  <a:ext cx="309717" cy="1600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2" h="13185" extrusionOk="0">
                      <a:moveTo>
                        <a:pt x="0" y="0"/>
                      </a:moveTo>
                      <a:lnTo>
                        <a:pt x="148" y="1425"/>
                      </a:lnTo>
                      <a:lnTo>
                        <a:pt x="2017" y="13185"/>
                      </a:lnTo>
                      <a:lnTo>
                        <a:pt x="2551" y="13185"/>
                      </a:lnTo>
                      <a:lnTo>
                        <a:pt x="1076" y="1425"/>
                      </a:lnTo>
                      <a:lnTo>
                        <a:pt x="96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41"/>
                <p:cNvSpPr/>
                <p:nvPr/>
              </p:nvSpPr>
              <p:spPr>
                <a:xfrm>
                  <a:off x="2847061" y="4423397"/>
                  <a:ext cx="729510" cy="43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1" h="360" extrusionOk="0">
                      <a:moveTo>
                        <a:pt x="0" y="1"/>
                      </a:moveTo>
                      <a:lnTo>
                        <a:pt x="0" y="360"/>
                      </a:lnTo>
                      <a:lnTo>
                        <a:pt x="6011" y="360"/>
                      </a:lnTo>
                      <a:lnTo>
                        <a:pt x="601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49" name="Google Shape;1249;p41"/>
              <p:cNvSpPr/>
              <p:nvPr/>
            </p:nvSpPr>
            <p:spPr>
              <a:xfrm>
                <a:off x="2933714" y="3280642"/>
                <a:ext cx="127916" cy="16347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347" extrusionOk="0">
                    <a:moveTo>
                      <a:pt x="120" y="0"/>
                    </a:moveTo>
                    <a:lnTo>
                      <a:pt x="0" y="1346"/>
                    </a:lnTo>
                    <a:lnTo>
                      <a:pt x="906" y="1346"/>
                    </a:lnTo>
                    <a:lnTo>
                      <a:pt x="1054" y="0"/>
                    </a:lnTo>
                    <a:close/>
                  </a:path>
                </a:pathLst>
              </a:custGeom>
              <a:solidFill>
                <a:srgbClr val="263238">
                  <a:alpha val="587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41"/>
              <p:cNvSpPr/>
              <p:nvPr/>
            </p:nvSpPr>
            <p:spPr>
              <a:xfrm>
                <a:off x="3369651" y="3280642"/>
                <a:ext cx="127916" cy="16347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347" extrusionOk="0">
                    <a:moveTo>
                      <a:pt x="0" y="0"/>
                    </a:moveTo>
                    <a:lnTo>
                      <a:pt x="145" y="1346"/>
                    </a:lnTo>
                    <a:lnTo>
                      <a:pt x="1054" y="1346"/>
                    </a:lnTo>
                    <a:lnTo>
                      <a:pt x="934" y="0"/>
                    </a:lnTo>
                    <a:close/>
                  </a:path>
                </a:pathLst>
              </a:custGeom>
              <a:solidFill>
                <a:srgbClr val="263238">
                  <a:alpha val="587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41"/>
              <p:cNvSpPr/>
              <p:nvPr/>
            </p:nvSpPr>
            <p:spPr>
              <a:xfrm>
                <a:off x="2186117" y="2830506"/>
                <a:ext cx="936190" cy="576957"/>
              </a:xfrm>
              <a:custGeom>
                <a:avLst/>
                <a:gdLst/>
                <a:ahLst/>
                <a:cxnLst/>
                <a:rect l="l" t="t" r="r" b="b"/>
                <a:pathLst>
                  <a:path w="7714" h="4754" extrusionOk="0">
                    <a:moveTo>
                      <a:pt x="3497" y="1"/>
                    </a:moveTo>
                    <a:cubicBezTo>
                      <a:pt x="3496" y="1"/>
                      <a:pt x="3496" y="1"/>
                      <a:pt x="3496" y="1"/>
                    </a:cubicBezTo>
                    <a:cubicBezTo>
                      <a:pt x="3279" y="83"/>
                      <a:pt x="112" y="4266"/>
                      <a:pt x="52" y="4445"/>
                    </a:cubicBezTo>
                    <a:cubicBezTo>
                      <a:pt x="1" y="4599"/>
                      <a:pt x="368" y="4754"/>
                      <a:pt x="628" y="4754"/>
                    </a:cubicBezTo>
                    <a:cubicBezTo>
                      <a:pt x="670" y="4754"/>
                      <a:pt x="710" y="4750"/>
                      <a:pt x="744" y="4741"/>
                    </a:cubicBezTo>
                    <a:cubicBezTo>
                      <a:pt x="1018" y="4631"/>
                      <a:pt x="1282" y="4502"/>
                      <a:pt x="1540" y="4357"/>
                    </a:cubicBezTo>
                    <a:cubicBezTo>
                      <a:pt x="2150" y="4036"/>
                      <a:pt x="2811" y="3649"/>
                      <a:pt x="2811" y="3649"/>
                    </a:cubicBezTo>
                    <a:lnTo>
                      <a:pt x="7714" y="3753"/>
                    </a:lnTo>
                    <a:lnTo>
                      <a:pt x="7686" y="507"/>
                    </a:lnTo>
                    <a:cubicBezTo>
                      <a:pt x="7686" y="507"/>
                      <a:pt x="5330" y="1005"/>
                      <a:pt x="4977" y="1005"/>
                    </a:cubicBezTo>
                    <a:cubicBezTo>
                      <a:pt x="4952" y="1005"/>
                      <a:pt x="4937" y="1003"/>
                      <a:pt x="4934" y="998"/>
                    </a:cubicBezTo>
                    <a:cubicBezTo>
                      <a:pt x="4934" y="998"/>
                      <a:pt x="3536" y="1"/>
                      <a:pt x="3497" y="1"/>
                    </a:cubicBezTo>
                    <a:close/>
                  </a:path>
                </a:pathLst>
              </a:custGeom>
              <a:solidFill>
                <a:srgbClr val="AB6E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41"/>
              <p:cNvSpPr/>
              <p:nvPr/>
            </p:nvSpPr>
            <p:spPr>
              <a:xfrm>
                <a:off x="2187209" y="2830142"/>
                <a:ext cx="680601" cy="577321"/>
              </a:xfrm>
              <a:custGeom>
                <a:avLst/>
                <a:gdLst/>
                <a:ahLst/>
                <a:cxnLst/>
                <a:rect l="l" t="t" r="r" b="b"/>
                <a:pathLst>
                  <a:path w="5608" h="4757" extrusionOk="0">
                    <a:moveTo>
                      <a:pt x="3494" y="1"/>
                    </a:moveTo>
                    <a:cubicBezTo>
                      <a:pt x="3494" y="1"/>
                      <a:pt x="3494" y="1"/>
                      <a:pt x="3493" y="1"/>
                    </a:cubicBezTo>
                    <a:cubicBezTo>
                      <a:pt x="3280" y="86"/>
                      <a:pt x="109" y="4269"/>
                      <a:pt x="49" y="4448"/>
                    </a:cubicBezTo>
                    <a:cubicBezTo>
                      <a:pt x="1" y="4605"/>
                      <a:pt x="365" y="4757"/>
                      <a:pt x="622" y="4757"/>
                    </a:cubicBezTo>
                    <a:cubicBezTo>
                      <a:pt x="665" y="4757"/>
                      <a:pt x="704" y="4753"/>
                      <a:pt x="738" y="4744"/>
                    </a:cubicBezTo>
                    <a:cubicBezTo>
                      <a:pt x="1015" y="4634"/>
                      <a:pt x="1276" y="4505"/>
                      <a:pt x="1537" y="4360"/>
                    </a:cubicBezTo>
                    <a:cubicBezTo>
                      <a:pt x="2141" y="4039"/>
                      <a:pt x="2808" y="3652"/>
                      <a:pt x="2808" y="3652"/>
                    </a:cubicBezTo>
                    <a:lnTo>
                      <a:pt x="3899" y="3674"/>
                    </a:lnTo>
                    <a:lnTo>
                      <a:pt x="5607" y="919"/>
                    </a:lnTo>
                    <a:lnTo>
                      <a:pt x="5607" y="919"/>
                    </a:lnTo>
                    <a:cubicBezTo>
                      <a:pt x="5309" y="972"/>
                      <a:pt x="5069" y="1008"/>
                      <a:pt x="4975" y="1008"/>
                    </a:cubicBezTo>
                    <a:cubicBezTo>
                      <a:pt x="4951" y="1008"/>
                      <a:pt x="4937" y="1006"/>
                      <a:pt x="4934" y="1001"/>
                    </a:cubicBezTo>
                    <a:cubicBezTo>
                      <a:pt x="4934" y="1001"/>
                      <a:pt x="3527" y="1"/>
                      <a:pt x="34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41"/>
              <p:cNvSpPr/>
              <p:nvPr/>
            </p:nvSpPr>
            <p:spPr>
              <a:xfrm>
                <a:off x="2182719" y="2830749"/>
                <a:ext cx="602929" cy="579506"/>
              </a:xfrm>
              <a:custGeom>
                <a:avLst/>
                <a:gdLst/>
                <a:ahLst/>
                <a:cxnLst/>
                <a:rect l="l" t="t" r="r" b="b"/>
                <a:pathLst>
                  <a:path w="4968" h="4775" extrusionOk="0">
                    <a:moveTo>
                      <a:pt x="3532" y="0"/>
                    </a:moveTo>
                    <a:cubicBezTo>
                      <a:pt x="3527" y="0"/>
                      <a:pt x="3524" y="1"/>
                      <a:pt x="3521" y="2"/>
                    </a:cubicBezTo>
                    <a:cubicBezTo>
                      <a:pt x="3298" y="84"/>
                      <a:pt x="115" y="4270"/>
                      <a:pt x="52" y="4453"/>
                    </a:cubicBezTo>
                    <a:cubicBezTo>
                      <a:pt x="0" y="4607"/>
                      <a:pt x="373" y="4775"/>
                      <a:pt x="638" y="4775"/>
                    </a:cubicBezTo>
                    <a:cubicBezTo>
                      <a:pt x="681" y="4775"/>
                      <a:pt x="721" y="4771"/>
                      <a:pt x="756" y="4761"/>
                    </a:cubicBezTo>
                    <a:cubicBezTo>
                      <a:pt x="1014" y="4695"/>
                      <a:pt x="2911" y="3691"/>
                      <a:pt x="2911" y="3691"/>
                    </a:cubicBezTo>
                    <a:lnTo>
                      <a:pt x="4968" y="996"/>
                    </a:lnTo>
                    <a:cubicBezTo>
                      <a:pt x="4321" y="419"/>
                      <a:pt x="3651" y="0"/>
                      <a:pt x="35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41"/>
              <p:cNvSpPr/>
              <p:nvPr/>
            </p:nvSpPr>
            <p:spPr>
              <a:xfrm>
                <a:off x="2216822" y="2864123"/>
                <a:ext cx="390545" cy="515669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4249" extrusionOk="0">
                    <a:moveTo>
                      <a:pt x="3218" y="1"/>
                    </a:moveTo>
                    <a:lnTo>
                      <a:pt x="3218" y="1"/>
                    </a:lnTo>
                    <a:cubicBezTo>
                      <a:pt x="2658" y="671"/>
                      <a:pt x="529" y="3517"/>
                      <a:pt x="10" y="4237"/>
                    </a:cubicBezTo>
                    <a:cubicBezTo>
                      <a:pt x="0" y="4243"/>
                      <a:pt x="1" y="4249"/>
                      <a:pt x="6" y="4249"/>
                    </a:cubicBezTo>
                    <a:cubicBezTo>
                      <a:pt x="10" y="4249"/>
                      <a:pt x="14" y="4247"/>
                      <a:pt x="19" y="4241"/>
                    </a:cubicBezTo>
                    <a:cubicBezTo>
                      <a:pt x="570" y="3552"/>
                      <a:pt x="2727" y="724"/>
                      <a:pt x="3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1"/>
              <p:cNvSpPr/>
              <p:nvPr/>
            </p:nvSpPr>
            <p:spPr>
              <a:xfrm>
                <a:off x="2303839" y="3268748"/>
                <a:ext cx="36045" cy="12112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998" extrusionOk="0">
                    <a:moveTo>
                      <a:pt x="13" y="1"/>
                    </a:moveTo>
                    <a:cubicBezTo>
                      <a:pt x="13" y="1"/>
                      <a:pt x="1" y="7"/>
                      <a:pt x="7" y="10"/>
                    </a:cubicBezTo>
                    <a:cubicBezTo>
                      <a:pt x="252" y="277"/>
                      <a:pt x="296" y="674"/>
                      <a:pt x="111" y="985"/>
                    </a:cubicBezTo>
                    <a:cubicBezTo>
                      <a:pt x="107" y="985"/>
                      <a:pt x="107" y="988"/>
                      <a:pt x="111" y="991"/>
                    </a:cubicBezTo>
                    <a:cubicBezTo>
                      <a:pt x="111" y="995"/>
                      <a:pt x="113" y="997"/>
                      <a:pt x="115" y="997"/>
                    </a:cubicBezTo>
                    <a:cubicBezTo>
                      <a:pt x="117" y="997"/>
                      <a:pt x="119" y="996"/>
                      <a:pt x="120" y="991"/>
                    </a:cubicBezTo>
                    <a:cubicBezTo>
                      <a:pt x="246" y="840"/>
                      <a:pt x="296" y="639"/>
                      <a:pt x="268" y="441"/>
                    </a:cubicBezTo>
                    <a:cubicBezTo>
                      <a:pt x="246" y="268"/>
                      <a:pt x="152" y="108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1"/>
              <p:cNvSpPr/>
              <p:nvPr/>
            </p:nvSpPr>
            <p:spPr>
              <a:xfrm>
                <a:off x="2501540" y="3173114"/>
                <a:ext cx="50123" cy="126824"/>
              </a:xfrm>
              <a:custGeom>
                <a:avLst/>
                <a:gdLst/>
                <a:ahLst/>
                <a:cxnLst/>
                <a:rect l="l" t="t" r="r" b="b"/>
                <a:pathLst>
                  <a:path w="413" h="1045" extrusionOk="0">
                    <a:moveTo>
                      <a:pt x="304" y="0"/>
                    </a:moveTo>
                    <a:cubicBezTo>
                      <a:pt x="297" y="0"/>
                      <a:pt x="290" y="4"/>
                      <a:pt x="290" y="9"/>
                    </a:cubicBezTo>
                    <a:cubicBezTo>
                      <a:pt x="234" y="348"/>
                      <a:pt x="139" y="688"/>
                      <a:pt x="7" y="1009"/>
                    </a:cubicBezTo>
                    <a:cubicBezTo>
                      <a:pt x="1" y="1021"/>
                      <a:pt x="4" y="1034"/>
                      <a:pt x="16" y="1040"/>
                    </a:cubicBezTo>
                    <a:cubicBezTo>
                      <a:pt x="21" y="1044"/>
                      <a:pt x="26" y="1045"/>
                      <a:pt x="30" y="1045"/>
                    </a:cubicBezTo>
                    <a:cubicBezTo>
                      <a:pt x="39" y="1045"/>
                      <a:pt x="46" y="1040"/>
                      <a:pt x="48" y="1034"/>
                    </a:cubicBezTo>
                    <a:cubicBezTo>
                      <a:pt x="265" y="754"/>
                      <a:pt x="413" y="358"/>
                      <a:pt x="315" y="9"/>
                    </a:cubicBezTo>
                    <a:cubicBezTo>
                      <a:pt x="315" y="3"/>
                      <a:pt x="310" y="0"/>
                      <a:pt x="30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1"/>
              <p:cNvSpPr/>
              <p:nvPr/>
            </p:nvSpPr>
            <p:spPr>
              <a:xfrm>
                <a:off x="2471442" y="3191197"/>
                <a:ext cx="50123" cy="12694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1046" extrusionOk="0">
                    <a:moveTo>
                      <a:pt x="306" y="0"/>
                    </a:moveTo>
                    <a:cubicBezTo>
                      <a:pt x="300" y="0"/>
                      <a:pt x="293" y="4"/>
                      <a:pt x="293" y="7"/>
                    </a:cubicBezTo>
                    <a:cubicBezTo>
                      <a:pt x="233" y="350"/>
                      <a:pt x="139" y="687"/>
                      <a:pt x="10" y="1011"/>
                    </a:cubicBezTo>
                    <a:cubicBezTo>
                      <a:pt x="0" y="1023"/>
                      <a:pt x="3" y="1033"/>
                      <a:pt x="16" y="1042"/>
                    </a:cubicBezTo>
                    <a:cubicBezTo>
                      <a:pt x="18" y="1044"/>
                      <a:pt x="22" y="1045"/>
                      <a:pt x="26" y="1045"/>
                    </a:cubicBezTo>
                    <a:cubicBezTo>
                      <a:pt x="33" y="1045"/>
                      <a:pt x="43" y="1041"/>
                      <a:pt x="47" y="1033"/>
                    </a:cubicBezTo>
                    <a:cubicBezTo>
                      <a:pt x="264" y="756"/>
                      <a:pt x="412" y="357"/>
                      <a:pt x="315" y="7"/>
                    </a:cubicBezTo>
                    <a:cubicBezTo>
                      <a:pt x="315" y="2"/>
                      <a:pt x="311" y="0"/>
                      <a:pt x="3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1"/>
              <p:cNvSpPr/>
              <p:nvPr/>
            </p:nvSpPr>
            <p:spPr>
              <a:xfrm>
                <a:off x="2440858" y="3210251"/>
                <a:ext cx="50123" cy="126702"/>
              </a:xfrm>
              <a:custGeom>
                <a:avLst/>
                <a:gdLst/>
                <a:ahLst/>
                <a:cxnLst/>
                <a:rect l="l" t="t" r="r" b="b"/>
                <a:pathLst>
                  <a:path w="413" h="1044" extrusionOk="0">
                    <a:moveTo>
                      <a:pt x="307" y="0"/>
                    </a:moveTo>
                    <a:cubicBezTo>
                      <a:pt x="301" y="0"/>
                      <a:pt x="293" y="4"/>
                      <a:pt x="293" y="8"/>
                    </a:cubicBezTo>
                    <a:cubicBezTo>
                      <a:pt x="233" y="351"/>
                      <a:pt x="139" y="687"/>
                      <a:pt x="10" y="1011"/>
                    </a:cubicBezTo>
                    <a:cubicBezTo>
                      <a:pt x="1" y="1024"/>
                      <a:pt x="4" y="1033"/>
                      <a:pt x="16" y="1043"/>
                    </a:cubicBezTo>
                    <a:cubicBezTo>
                      <a:pt x="20" y="1043"/>
                      <a:pt x="23" y="1044"/>
                      <a:pt x="26" y="1044"/>
                    </a:cubicBezTo>
                    <a:cubicBezTo>
                      <a:pt x="36" y="1044"/>
                      <a:pt x="46" y="1040"/>
                      <a:pt x="48" y="1033"/>
                    </a:cubicBezTo>
                    <a:cubicBezTo>
                      <a:pt x="265" y="756"/>
                      <a:pt x="413" y="357"/>
                      <a:pt x="315" y="8"/>
                    </a:cubicBezTo>
                    <a:cubicBezTo>
                      <a:pt x="315" y="2"/>
                      <a:pt x="311" y="0"/>
                      <a:pt x="30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1"/>
              <p:cNvSpPr/>
              <p:nvPr/>
            </p:nvSpPr>
            <p:spPr>
              <a:xfrm>
                <a:off x="2410760" y="3228820"/>
                <a:ext cx="50487" cy="126824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045" extrusionOk="0">
                    <a:moveTo>
                      <a:pt x="305" y="1"/>
                    </a:moveTo>
                    <a:cubicBezTo>
                      <a:pt x="299" y="1"/>
                      <a:pt x="293" y="4"/>
                      <a:pt x="293" y="9"/>
                    </a:cubicBezTo>
                    <a:cubicBezTo>
                      <a:pt x="233" y="349"/>
                      <a:pt x="139" y="688"/>
                      <a:pt x="10" y="1012"/>
                    </a:cubicBezTo>
                    <a:cubicBezTo>
                      <a:pt x="0" y="1022"/>
                      <a:pt x="6" y="1034"/>
                      <a:pt x="16" y="1044"/>
                    </a:cubicBezTo>
                    <a:cubicBezTo>
                      <a:pt x="19" y="1044"/>
                      <a:pt x="22" y="1045"/>
                      <a:pt x="25" y="1045"/>
                    </a:cubicBezTo>
                    <a:cubicBezTo>
                      <a:pt x="34" y="1045"/>
                      <a:pt x="43" y="1041"/>
                      <a:pt x="47" y="1034"/>
                    </a:cubicBezTo>
                    <a:cubicBezTo>
                      <a:pt x="264" y="754"/>
                      <a:pt x="415" y="355"/>
                      <a:pt x="315" y="9"/>
                    </a:cubicBezTo>
                    <a:cubicBezTo>
                      <a:pt x="315" y="3"/>
                      <a:pt x="310" y="1"/>
                      <a:pt x="30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1"/>
              <p:cNvSpPr/>
              <p:nvPr/>
            </p:nvSpPr>
            <p:spPr>
              <a:xfrm>
                <a:off x="2586737" y="2887668"/>
                <a:ext cx="102187" cy="74517"/>
              </a:xfrm>
              <a:custGeom>
                <a:avLst/>
                <a:gdLst/>
                <a:ahLst/>
                <a:cxnLst/>
                <a:rect l="l" t="t" r="r" b="b"/>
                <a:pathLst>
                  <a:path w="842" h="614" extrusionOk="0">
                    <a:moveTo>
                      <a:pt x="403" y="0"/>
                    </a:moveTo>
                    <a:cubicBezTo>
                      <a:pt x="321" y="0"/>
                      <a:pt x="238" y="36"/>
                      <a:pt x="173" y="121"/>
                    </a:cubicBezTo>
                    <a:cubicBezTo>
                      <a:pt x="1" y="351"/>
                      <a:pt x="218" y="613"/>
                      <a:pt x="440" y="613"/>
                    </a:cubicBezTo>
                    <a:cubicBezTo>
                      <a:pt x="522" y="613"/>
                      <a:pt x="604" y="578"/>
                      <a:pt x="667" y="492"/>
                    </a:cubicBezTo>
                    <a:cubicBezTo>
                      <a:pt x="842" y="262"/>
                      <a:pt x="626" y="0"/>
                      <a:pt x="4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1"/>
              <p:cNvSpPr/>
              <p:nvPr/>
            </p:nvSpPr>
            <p:spPr>
              <a:xfrm>
                <a:off x="2513070" y="3246053"/>
                <a:ext cx="87502" cy="159349"/>
              </a:xfrm>
              <a:custGeom>
                <a:avLst/>
                <a:gdLst/>
                <a:ahLst/>
                <a:cxnLst/>
                <a:rect l="l" t="t" r="r" b="b"/>
                <a:pathLst>
                  <a:path w="721" h="1313" extrusionOk="0">
                    <a:moveTo>
                      <a:pt x="148" y="15"/>
                    </a:moveTo>
                    <a:cubicBezTo>
                      <a:pt x="255" y="169"/>
                      <a:pt x="352" y="326"/>
                      <a:pt x="444" y="490"/>
                    </a:cubicBezTo>
                    <a:cubicBezTo>
                      <a:pt x="488" y="568"/>
                      <a:pt x="522" y="653"/>
                      <a:pt x="554" y="738"/>
                    </a:cubicBezTo>
                    <a:cubicBezTo>
                      <a:pt x="592" y="846"/>
                      <a:pt x="614" y="1172"/>
                      <a:pt x="443" y="1172"/>
                    </a:cubicBezTo>
                    <a:cubicBezTo>
                      <a:pt x="405" y="1172"/>
                      <a:pt x="357" y="1156"/>
                      <a:pt x="299" y="1119"/>
                    </a:cubicBezTo>
                    <a:cubicBezTo>
                      <a:pt x="123" y="1005"/>
                      <a:pt x="132" y="644"/>
                      <a:pt x="139" y="464"/>
                    </a:cubicBezTo>
                    <a:cubicBezTo>
                      <a:pt x="139" y="313"/>
                      <a:pt x="148" y="166"/>
                      <a:pt x="148" y="15"/>
                    </a:cubicBezTo>
                    <a:close/>
                    <a:moveTo>
                      <a:pt x="110" y="0"/>
                    </a:moveTo>
                    <a:cubicBezTo>
                      <a:pt x="94" y="0"/>
                      <a:pt x="78" y="11"/>
                      <a:pt x="69" y="24"/>
                    </a:cubicBezTo>
                    <a:cubicBezTo>
                      <a:pt x="69" y="27"/>
                      <a:pt x="66" y="30"/>
                      <a:pt x="66" y="37"/>
                    </a:cubicBezTo>
                    <a:cubicBezTo>
                      <a:pt x="54" y="342"/>
                      <a:pt x="0" y="666"/>
                      <a:pt x="82" y="968"/>
                    </a:cubicBezTo>
                    <a:cubicBezTo>
                      <a:pt x="121" y="1128"/>
                      <a:pt x="231" y="1313"/>
                      <a:pt x="406" y="1313"/>
                    </a:cubicBezTo>
                    <a:cubicBezTo>
                      <a:pt x="427" y="1313"/>
                      <a:pt x="449" y="1310"/>
                      <a:pt x="472" y="1304"/>
                    </a:cubicBezTo>
                    <a:cubicBezTo>
                      <a:pt x="695" y="1254"/>
                      <a:pt x="720" y="987"/>
                      <a:pt x="664" y="807"/>
                    </a:cubicBezTo>
                    <a:cubicBezTo>
                      <a:pt x="563" y="499"/>
                      <a:pt x="381" y="219"/>
                      <a:pt x="142" y="5"/>
                    </a:cubicBezTo>
                    <a:cubicBezTo>
                      <a:pt x="140" y="2"/>
                      <a:pt x="138" y="1"/>
                      <a:pt x="135" y="1"/>
                    </a:cubicBezTo>
                    <a:cubicBezTo>
                      <a:pt x="133" y="1"/>
                      <a:pt x="131" y="2"/>
                      <a:pt x="129" y="5"/>
                    </a:cubicBezTo>
                    <a:cubicBezTo>
                      <a:pt x="123" y="2"/>
                      <a:pt x="117" y="0"/>
                      <a:pt x="11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41"/>
              <p:cNvSpPr/>
              <p:nvPr/>
            </p:nvSpPr>
            <p:spPr>
              <a:xfrm>
                <a:off x="2521079" y="3132943"/>
                <a:ext cx="142115" cy="124154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023" extrusionOk="0">
                    <a:moveTo>
                      <a:pt x="796" y="141"/>
                    </a:moveTo>
                    <a:cubicBezTo>
                      <a:pt x="1169" y="141"/>
                      <a:pt x="915" y="513"/>
                      <a:pt x="812" y="601"/>
                    </a:cubicBezTo>
                    <a:cubicBezTo>
                      <a:pt x="739" y="657"/>
                      <a:pt x="664" y="708"/>
                      <a:pt x="585" y="755"/>
                    </a:cubicBezTo>
                    <a:cubicBezTo>
                      <a:pt x="425" y="849"/>
                      <a:pt x="261" y="931"/>
                      <a:pt x="85" y="1010"/>
                    </a:cubicBezTo>
                    <a:cubicBezTo>
                      <a:pt x="164" y="884"/>
                      <a:pt x="233" y="752"/>
                      <a:pt x="312" y="623"/>
                    </a:cubicBezTo>
                    <a:cubicBezTo>
                      <a:pt x="400" y="469"/>
                      <a:pt x="576" y="145"/>
                      <a:pt x="786" y="142"/>
                    </a:cubicBezTo>
                    <a:cubicBezTo>
                      <a:pt x="790" y="141"/>
                      <a:pt x="793" y="141"/>
                      <a:pt x="796" y="141"/>
                    </a:cubicBezTo>
                    <a:close/>
                    <a:moveTo>
                      <a:pt x="818" y="0"/>
                    </a:moveTo>
                    <a:cubicBezTo>
                      <a:pt x="700" y="0"/>
                      <a:pt x="584" y="78"/>
                      <a:pt x="500" y="160"/>
                    </a:cubicBezTo>
                    <a:cubicBezTo>
                      <a:pt x="274" y="377"/>
                      <a:pt x="154" y="686"/>
                      <a:pt x="6" y="953"/>
                    </a:cubicBezTo>
                    <a:cubicBezTo>
                      <a:pt x="0" y="972"/>
                      <a:pt x="6" y="1000"/>
                      <a:pt x="28" y="1006"/>
                    </a:cubicBezTo>
                    <a:cubicBezTo>
                      <a:pt x="32" y="1006"/>
                      <a:pt x="35" y="1010"/>
                      <a:pt x="38" y="1010"/>
                    </a:cubicBezTo>
                    <a:cubicBezTo>
                      <a:pt x="38" y="1019"/>
                      <a:pt x="38" y="1022"/>
                      <a:pt x="51" y="1022"/>
                    </a:cubicBezTo>
                    <a:cubicBezTo>
                      <a:pt x="368" y="962"/>
                      <a:pt x="667" y="818"/>
                      <a:pt x="912" y="607"/>
                    </a:cubicBezTo>
                    <a:cubicBezTo>
                      <a:pt x="1054" y="481"/>
                      <a:pt x="1170" y="239"/>
                      <a:pt x="1004" y="79"/>
                    </a:cubicBezTo>
                    <a:cubicBezTo>
                      <a:pt x="944" y="23"/>
                      <a:pt x="881" y="0"/>
                      <a:pt x="8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41"/>
              <p:cNvSpPr/>
              <p:nvPr/>
            </p:nvSpPr>
            <p:spPr>
              <a:xfrm>
                <a:off x="2678366" y="2675647"/>
                <a:ext cx="1525769" cy="633270"/>
              </a:xfrm>
              <a:custGeom>
                <a:avLst/>
                <a:gdLst/>
                <a:ahLst/>
                <a:cxnLst/>
                <a:rect l="l" t="t" r="r" b="b"/>
                <a:pathLst>
                  <a:path w="12572" h="5218" extrusionOk="0">
                    <a:moveTo>
                      <a:pt x="9213" y="1"/>
                    </a:moveTo>
                    <a:cubicBezTo>
                      <a:pt x="7608" y="1"/>
                      <a:pt x="6014" y="767"/>
                      <a:pt x="6014" y="767"/>
                    </a:cubicBezTo>
                    <a:lnTo>
                      <a:pt x="3812" y="767"/>
                    </a:lnTo>
                    <a:lnTo>
                      <a:pt x="3807" y="1607"/>
                    </a:lnTo>
                    <a:lnTo>
                      <a:pt x="3807" y="1607"/>
                    </a:lnTo>
                    <a:cubicBezTo>
                      <a:pt x="2704" y="1754"/>
                      <a:pt x="1941" y="1915"/>
                      <a:pt x="1941" y="1915"/>
                    </a:cubicBezTo>
                    <a:lnTo>
                      <a:pt x="0" y="5199"/>
                    </a:lnTo>
                    <a:cubicBezTo>
                      <a:pt x="0" y="5199"/>
                      <a:pt x="705" y="5217"/>
                      <a:pt x="1763" y="5217"/>
                    </a:cubicBezTo>
                    <a:cubicBezTo>
                      <a:pt x="4481" y="5217"/>
                      <a:pt x="9531" y="5097"/>
                      <a:pt x="10980" y="4237"/>
                    </a:cubicBezTo>
                    <a:cubicBezTo>
                      <a:pt x="12571" y="3293"/>
                      <a:pt x="12298" y="620"/>
                      <a:pt x="10172" y="107"/>
                    </a:cubicBezTo>
                    <a:cubicBezTo>
                      <a:pt x="9860" y="32"/>
                      <a:pt x="9536" y="1"/>
                      <a:pt x="92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1"/>
              <p:cNvSpPr/>
              <p:nvPr/>
            </p:nvSpPr>
            <p:spPr>
              <a:xfrm>
                <a:off x="2890509" y="2821040"/>
                <a:ext cx="872718" cy="116872"/>
              </a:xfrm>
              <a:custGeom>
                <a:avLst/>
                <a:gdLst/>
                <a:ahLst/>
                <a:cxnLst/>
                <a:rect l="l" t="t" r="r" b="b"/>
                <a:pathLst>
                  <a:path w="7191" h="963" extrusionOk="0">
                    <a:moveTo>
                      <a:pt x="6933" y="0"/>
                    </a:moveTo>
                    <a:cubicBezTo>
                      <a:pt x="6807" y="22"/>
                      <a:pt x="6678" y="35"/>
                      <a:pt x="6552" y="54"/>
                    </a:cubicBezTo>
                    <a:cubicBezTo>
                      <a:pt x="6493" y="66"/>
                      <a:pt x="6430" y="73"/>
                      <a:pt x="6373" y="85"/>
                    </a:cubicBezTo>
                    <a:cubicBezTo>
                      <a:pt x="6335" y="88"/>
                      <a:pt x="6304" y="98"/>
                      <a:pt x="6272" y="104"/>
                    </a:cubicBezTo>
                    <a:cubicBezTo>
                      <a:pt x="6263" y="110"/>
                      <a:pt x="6247" y="114"/>
                      <a:pt x="6235" y="117"/>
                    </a:cubicBezTo>
                    <a:lnTo>
                      <a:pt x="6046" y="114"/>
                    </a:lnTo>
                    <a:cubicBezTo>
                      <a:pt x="5933" y="111"/>
                      <a:pt x="5819" y="110"/>
                      <a:pt x="5706" y="110"/>
                    </a:cubicBezTo>
                    <a:cubicBezTo>
                      <a:pt x="5149" y="110"/>
                      <a:pt x="4593" y="136"/>
                      <a:pt x="4036" y="183"/>
                    </a:cubicBezTo>
                    <a:cubicBezTo>
                      <a:pt x="3703" y="211"/>
                      <a:pt x="3366" y="243"/>
                      <a:pt x="3033" y="283"/>
                    </a:cubicBezTo>
                    <a:cubicBezTo>
                      <a:pt x="2703" y="321"/>
                      <a:pt x="479" y="639"/>
                      <a:pt x="149" y="651"/>
                    </a:cubicBezTo>
                    <a:lnTo>
                      <a:pt x="136" y="651"/>
                    </a:lnTo>
                    <a:cubicBezTo>
                      <a:pt x="123" y="717"/>
                      <a:pt x="114" y="739"/>
                      <a:pt x="101" y="758"/>
                    </a:cubicBezTo>
                    <a:cubicBezTo>
                      <a:pt x="89" y="777"/>
                      <a:pt x="83" y="802"/>
                      <a:pt x="73" y="821"/>
                    </a:cubicBezTo>
                    <a:cubicBezTo>
                      <a:pt x="67" y="840"/>
                      <a:pt x="54" y="872"/>
                      <a:pt x="51" y="884"/>
                    </a:cubicBezTo>
                    <a:cubicBezTo>
                      <a:pt x="48" y="897"/>
                      <a:pt x="42" y="903"/>
                      <a:pt x="1" y="916"/>
                    </a:cubicBezTo>
                    <a:lnTo>
                      <a:pt x="1" y="928"/>
                    </a:lnTo>
                    <a:cubicBezTo>
                      <a:pt x="42" y="931"/>
                      <a:pt x="38" y="938"/>
                      <a:pt x="38" y="944"/>
                    </a:cubicBezTo>
                    <a:cubicBezTo>
                      <a:pt x="37" y="945"/>
                      <a:pt x="37" y="947"/>
                      <a:pt x="37" y="948"/>
                    </a:cubicBezTo>
                    <a:lnTo>
                      <a:pt x="37" y="948"/>
                    </a:lnTo>
                    <a:lnTo>
                      <a:pt x="48" y="934"/>
                    </a:lnTo>
                    <a:cubicBezTo>
                      <a:pt x="54" y="925"/>
                      <a:pt x="54" y="925"/>
                      <a:pt x="67" y="906"/>
                    </a:cubicBezTo>
                    <a:cubicBezTo>
                      <a:pt x="83" y="890"/>
                      <a:pt x="89" y="872"/>
                      <a:pt x="101" y="853"/>
                    </a:cubicBezTo>
                    <a:cubicBezTo>
                      <a:pt x="114" y="828"/>
                      <a:pt x="120" y="809"/>
                      <a:pt x="133" y="790"/>
                    </a:cubicBezTo>
                    <a:cubicBezTo>
                      <a:pt x="136" y="780"/>
                      <a:pt x="142" y="768"/>
                      <a:pt x="145" y="743"/>
                    </a:cubicBezTo>
                    <a:lnTo>
                      <a:pt x="149" y="743"/>
                    </a:lnTo>
                    <a:cubicBezTo>
                      <a:pt x="150" y="743"/>
                      <a:pt x="152" y="743"/>
                      <a:pt x="154" y="743"/>
                    </a:cubicBezTo>
                    <a:cubicBezTo>
                      <a:pt x="548" y="743"/>
                      <a:pt x="2802" y="415"/>
                      <a:pt x="3171" y="375"/>
                    </a:cubicBezTo>
                    <a:cubicBezTo>
                      <a:pt x="3841" y="305"/>
                      <a:pt x="4514" y="246"/>
                      <a:pt x="5181" y="208"/>
                    </a:cubicBezTo>
                    <a:cubicBezTo>
                      <a:pt x="5511" y="186"/>
                      <a:pt x="5841" y="180"/>
                      <a:pt x="6175" y="176"/>
                    </a:cubicBezTo>
                    <a:cubicBezTo>
                      <a:pt x="6292" y="173"/>
                      <a:pt x="6409" y="171"/>
                      <a:pt x="6525" y="171"/>
                    </a:cubicBezTo>
                    <a:cubicBezTo>
                      <a:pt x="6745" y="171"/>
                      <a:pt x="6963" y="178"/>
                      <a:pt x="7181" y="192"/>
                    </a:cubicBezTo>
                    <a:cubicBezTo>
                      <a:pt x="7191" y="192"/>
                      <a:pt x="7191" y="180"/>
                      <a:pt x="7181" y="180"/>
                    </a:cubicBezTo>
                    <a:cubicBezTo>
                      <a:pt x="6939" y="154"/>
                      <a:pt x="6694" y="136"/>
                      <a:pt x="6445" y="123"/>
                    </a:cubicBezTo>
                    <a:lnTo>
                      <a:pt x="6555" y="101"/>
                    </a:lnTo>
                    <a:cubicBezTo>
                      <a:pt x="6681" y="73"/>
                      <a:pt x="6807" y="38"/>
                      <a:pt x="6933" y="10"/>
                    </a:cubicBezTo>
                    <a:cubicBezTo>
                      <a:pt x="6945" y="10"/>
                      <a:pt x="6942" y="0"/>
                      <a:pt x="6933" y="0"/>
                    </a:cubicBezTo>
                    <a:close/>
                    <a:moveTo>
                      <a:pt x="37" y="948"/>
                    </a:moveTo>
                    <a:lnTo>
                      <a:pt x="35" y="950"/>
                    </a:lnTo>
                    <a:lnTo>
                      <a:pt x="23" y="963"/>
                    </a:lnTo>
                    <a:cubicBezTo>
                      <a:pt x="44" y="960"/>
                      <a:pt x="36" y="955"/>
                      <a:pt x="37" y="9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1"/>
              <p:cNvSpPr/>
              <p:nvPr/>
            </p:nvSpPr>
            <p:spPr>
              <a:xfrm>
                <a:off x="2759679" y="2918737"/>
                <a:ext cx="214933" cy="366757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3022" extrusionOk="0">
                    <a:moveTo>
                      <a:pt x="1764" y="1"/>
                    </a:moveTo>
                    <a:cubicBezTo>
                      <a:pt x="1761" y="1"/>
                      <a:pt x="1758" y="1"/>
                      <a:pt x="1755" y="4"/>
                    </a:cubicBezTo>
                    <a:cubicBezTo>
                      <a:pt x="1676" y="95"/>
                      <a:pt x="884" y="1422"/>
                      <a:pt x="664" y="1822"/>
                    </a:cubicBezTo>
                    <a:lnTo>
                      <a:pt x="333" y="2419"/>
                    </a:lnTo>
                    <a:cubicBezTo>
                      <a:pt x="230" y="2614"/>
                      <a:pt x="126" y="2819"/>
                      <a:pt x="3" y="3010"/>
                    </a:cubicBezTo>
                    <a:cubicBezTo>
                      <a:pt x="1" y="3018"/>
                      <a:pt x="7" y="3021"/>
                      <a:pt x="12" y="3021"/>
                    </a:cubicBezTo>
                    <a:cubicBezTo>
                      <a:pt x="14" y="3021"/>
                      <a:pt x="15" y="3021"/>
                      <a:pt x="16" y="3020"/>
                    </a:cubicBezTo>
                    <a:cubicBezTo>
                      <a:pt x="79" y="2910"/>
                      <a:pt x="154" y="2800"/>
                      <a:pt x="220" y="2690"/>
                    </a:cubicBezTo>
                    <a:cubicBezTo>
                      <a:pt x="286" y="2580"/>
                      <a:pt x="358" y="2470"/>
                      <a:pt x="425" y="2359"/>
                    </a:cubicBezTo>
                    <a:cubicBezTo>
                      <a:pt x="660" y="1969"/>
                      <a:pt x="896" y="1586"/>
                      <a:pt x="1126" y="1193"/>
                    </a:cubicBezTo>
                    <a:cubicBezTo>
                      <a:pt x="1239" y="998"/>
                      <a:pt x="1733" y="114"/>
                      <a:pt x="1771" y="13"/>
                    </a:cubicBezTo>
                    <a:cubicBezTo>
                      <a:pt x="1771" y="7"/>
                      <a:pt x="1771" y="4"/>
                      <a:pt x="17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1"/>
              <p:cNvSpPr/>
              <p:nvPr/>
            </p:nvSpPr>
            <p:spPr>
              <a:xfrm>
                <a:off x="2975099" y="2852715"/>
                <a:ext cx="754147" cy="108013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890" extrusionOk="0">
                    <a:moveTo>
                      <a:pt x="6201" y="0"/>
                    </a:moveTo>
                    <a:cubicBezTo>
                      <a:pt x="5745" y="38"/>
                      <a:pt x="5286" y="63"/>
                      <a:pt x="4830" y="107"/>
                    </a:cubicBezTo>
                    <a:cubicBezTo>
                      <a:pt x="4022" y="186"/>
                      <a:pt x="3213" y="299"/>
                      <a:pt x="2411" y="434"/>
                    </a:cubicBezTo>
                    <a:cubicBezTo>
                      <a:pt x="2012" y="500"/>
                      <a:pt x="1609" y="570"/>
                      <a:pt x="1210" y="645"/>
                    </a:cubicBezTo>
                    <a:lnTo>
                      <a:pt x="609" y="762"/>
                    </a:lnTo>
                    <a:cubicBezTo>
                      <a:pt x="408" y="799"/>
                      <a:pt x="203" y="831"/>
                      <a:pt x="5" y="878"/>
                    </a:cubicBezTo>
                    <a:cubicBezTo>
                      <a:pt x="0" y="880"/>
                      <a:pt x="1" y="889"/>
                      <a:pt x="7" y="889"/>
                    </a:cubicBezTo>
                    <a:cubicBezTo>
                      <a:pt x="8" y="889"/>
                      <a:pt x="10" y="889"/>
                      <a:pt x="11" y="887"/>
                    </a:cubicBezTo>
                    <a:cubicBezTo>
                      <a:pt x="241" y="859"/>
                      <a:pt x="474" y="809"/>
                      <a:pt x="697" y="768"/>
                    </a:cubicBezTo>
                    <a:cubicBezTo>
                      <a:pt x="920" y="730"/>
                      <a:pt x="1147" y="692"/>
                      <a:pt x="1370" y="655"/>
                    </a:cubicBezTo>
                    <a:cubicBezTo>
                      <a:pt x="2169" y="519"/>
                      <a:pt x="2959" y="400"/>
                      <a:pt x="3764" y="280"/>
                    </a:cubicBezTo>
                    <a:cubicBezTo>
                      <a:pt x="4572" y="164"/>
                      <a:pt x="5390" y="54"/>
                      <a:pt x="6201" y="16"/>
                    </a:cubicBezTo>
                    <a:cubicBezTo>
                      <a:pt x="6211" y="16"/>
                      <a:pt x="6214" y="0"/>
                      <a:pt x="6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1"/>
              <p:cNvSpPr/>
              <p:nvPr/>
            </p:nvSpPr>
            <p:spPr>
              <a:xfrm>
                <a:off x="2667929" y="3795950"/>
                <a:ext cx="660212" cy="870776"/>
              </a:xfrm>
              <a:custGeom>
                <a:avLst/>
                <a:gdLst/>
                <a:ahLst/>
                <a:cxnLst/>
                <a:rect l="l" t="t" r="r" b="b"/>
                <a:pathLst>
                  <a:path w="5440" h="7175" extrusionOk="0">
                    <a:moveTo>
                      <a:pt x="3439" y="0"/>
                    </a:moveTo>
                    <a:lnTo>
                      <a:pt x="221" y="1438"/>
                    </a:lnTo>
                    <a:lnTo>
                      <a:pt x="1442" y="3973"/>
                    </a:lnTo>
                    <a:lnTo>
                      <a:pt x="1709" y="4529"/>
                    </a:lnTo>
                    <a:cubicBezTo>
                      <a:pt x="1709" y="4529"/>
                      <a:pt x="237" y="6177"/>
                      <a:pt x="121" y="6413"/>
                    </a:cubicBezTo>
                    <a:cubicBezTo>
                      <a:pt x="0" y="6651"/>
                      <a:pt x="65" y="7175"/>
                      <a:pt x="252" y="7175"/>
                    </a:cubicBezTo>
                    <a:cubicBezTo>
                      <a:pt x="255" y="7175"/>
                      <a:pt x="259" y="7175"/>
                      <a:pt x="262" y="7174"/>
                    </a:cubicBezTo>
                    <a:cubicBezTo>
                      <a:pt x="454" y="7152"/>
                      <a:pt x="5254" y="4995"/>
                      <a:pt x="5389" y="4797"/>
                    </a:cubicBezTo>
                    <a:cubicBezTo>
                      <a:pt x="5439" y="4724"/>
                      <a:pt x="5162" y="4007"/>
                      <a:pt x="4810" y="3145"/>
                    </a:cubicBezTo>
                    <a:cubicBezTo>
                      <a:pt x="4735" y="2963"/>
                      <a:pt x="4653" y="2771"/>
                      <a:pt x="4571" y="2576"/>
                    </a:cubicBezTo>
                    <a:cubicBezTo>
                      <a:pt x="4030" y="1321"/>
                      <a:pt x="3439" y="0"/>
                      <a:pt x="3439" y="0"/>
                    </a:cubicBezTo>
                    <a:close/>
                  </a:path>
                </a:pathLst>
              </a:custGeom>
              <a:solidFill>
                <a:srgbClr val="AB6E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1"/>
              <p:cNvSpPr/>
              <p:nvPr/>
            </p:nvSpPr>
            <p:spPr>
              <a:xfrm>
                <a:off x="2668657" y="4108945"/>
                <a:ext cx="660940" cy="557782"/>
              </a:xfrm>
              <a:custGeom>
                <a:avLst/>
                <a:gdLst/>
                <a:ahLst/>
                <a:cxnLst/>
                <a:rect l="l" t="t" r="r" b="b"/>
                <a:pathLst>
                  <a:path w="5446" h="4596" extrusionOk="0">
                    <a:moveTo>
                      <a:pt x="4565" y="0"/>
                    </a:moveTo>
                    <a:lnTo>
                      <a:pt x="1439" y="1397"/>
                    </a:lnTo>
                    <a:lnTo>
                      <a:pt x="1706" y="1957"/>
                    </a:lnTo>
                    <a:cubicBezTo>
                      <a:pt x="1706" y="1957"/>
                      <a:pt x="234" y="3602"/>
                      <a:pt x="118" y="3837"/>
                    </a:cubicBezTo>
                    <a:cubicBezTo>
                      <a:pt x="0" y="4069"/>
                      <a:pt x="59" y="4596"/>
                      <a:pt x="246" y="4596"/>
                    </a:cubicBezTo>
                    <a:cubicBezTo>
                      <a:pt x="250" y="4596"/>
                      <a:pt x="253" y="4596"/>
                      <a:pt x="256" y="4595"/>
                    </a:cubicBezTo>
                    <a:cubicBezTo>
                      <a:pt x="448" y="4573"/>
                      <a:pt x="5248" y="2416"/>
                      <a:pt x="5383" y="2218"/>
                    </a:cubicBezTo>
                    <a:cubicBezTo>
                      <a:pt x="5446" y="2130"/>
                      <a:pt x="5024" y="1085"/>
                      <a:pt x="45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1"/>
              <p:cNvSpPr/>
              <p:nvPr/>
            </p:nvSpPr>
            <p:spPr>
              <a:xfrm>
                <a:off x="2667929" y="4177637"/>
                <a:ext cx="660212" cy="489091"/>
              </a:xfrm>
              <a:custGeom>
                <a:avLst/>
                <a:gdLst/>
                <a:ahLst/>
                <a:cxnLst/>
                <a:rect l="l" t="t" r="r" b="b"/>
                <a:pathLst>
                  <a:path w="5440" h="4030" extrusionOk="0">
                    <a:moveTo>
                      <a:pt x="4810" y="0"/>
                    </a:moveTo>
                    <a:lnTo>
                      <a:pt x="1712" y="1384"/>
                    </a:lnTo>
                    <a:cubicBezTo>
                      <a:pt x="1712" y="1384"/>
                      <a:pt x="240" y="3032"/>
                      <a:pt x="124" y="3268"/>
                    </a:cubicBezTo>
                    <a:cubicBezTo>
                      <a:pt x="0" y="3500"/>
                      <a:pt x="65" y="4030"/>
                      <a:pt x="252" y="4030"/>
                    </a:cubicBezTo>
                    <a:cubicBezTo>
                      <a:pt x="256" y="4030"/>
                      <a:pt x="259" y="4030"/>
                      <a:pt x="262" y="4029"/>
                    </a:cubicBezTo>
                    <a:cubicBezTo>
                      <a:pt x="454" y="4007"/>
                      <a:pt x="5254" y="1850"/>
                      <a:pt x="5389" y="1652"/>
                    </a:cubicBezTo>
                    <a:cubicBezTo>
                      <a:pt x="5439" y="1579"/>
                      <a:pt x="5162" y="862"/>
                      <a:pt x="48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70" name="Google Shape;1270;p41"/>
              <p:cNvGrpSpPr/>
              <p:nvPr/>
            </p:nvGrpSpPr>
            <p:grpSpPr>
              <a:xfrm>
                <a:off x="2695600" y="4258950"/>
                <a:ext cx="593587" cy="382414"/>
                <a:chOff x="2695600" y="4258950"/>
                <a:chExt cx="593587" cy="382414"/>
              </a:xfrm>
            </p:grpSpPr>
            <p:sp>
              <p:nvSpPr>
                <p:cNvPr id="1271" name="Google Shape;1271;p41"/>
                <p:cNvSpPr/>
                <p:nvPr/>
              </p:nvSpPr>
              <p:spPr>
                <a:xfrm>
                  <a:off x="2695600" y="4376915"/>
                  <a:ext cx="592370" cy="264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1" h="2179" extrusionOk="0">
                      <a:moveTo>
                        <a:pt x="4872" y="0"/>
                      </a:moveTo>
                      <a:cubicBezTo>
                        <a:pt x="4051" y="318"/>
                        <a:pt x="808" y="1780"/>
                        <a:pt x="12" y="2161"/>
                      </a:cubicBezTo>
                      <a:cubicBezTo>
                        <a:pt x="1" y="2170"/>
                        <a:pt x="1" y="2179"/>
                        <a:pt x="6" y="2179"/>
                      </a:cubicBezTo>
                      <a:cubicBezTo>
                        <a:pt x="8" y="2179"/>
                        <a:pt x="12" y="2177"/>
                        <a:pt x="15" y="2174"/>
                      </a:cubicBezTo>
                      <a:cubicBezTo>
                        <a:pt x="833" y="1837"/>
                        <a:pt x="4088" y="400"/>
                        <a:pt x="4872" y="3"/>
                      </a:cubicBezTo>
                      <a:cubicBezTo>
                        <a:pt x="4881" y="0"/>
                        <a:pt x="4881" y="0"/>
                        <a:pt x="48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2" name="Google Shape;1272;p41"/>
                <p:cNvSpPr/>
                <p:nvPr/>
              </p:nvSpPr>
              <p:spPr>
                <a:xfrm>
                  <a:off x="2709556" y="4527526"/>
                  <a:ext cx="115052" cy="49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" h="409" extrusionOk="0">
                      <a:moveTo>
                        <a:pt x="312" y="1"/>
                      </a:moveTo>
                      <a:cubicBezTo>
                        <a:pt x="206" y="1"/>
                        <a:pt x="100" y="25"/>
                        <a:pt x="4" y="71"/>
                      </a:cubicBezTo>
                      <a:cubicBezTo>
                        <a:pt x="4" y="71"/>
                        <a:pt x="1" y="77"/>
                        <a:pt x="1" y="80"/>
                      </a:cubicBezTo>
                      <a:cubicBezTo>
                        <a:pt x="1" y="83"/>
                        <a:pt x="4" y="83"/>
                        <a:pt x="7" y="83"/>
                      </a:cubicBezTo>
                      <a:cubicBezTo>
                        <a:pt x="89" y="57"/>
                        <a:pt x="173" y="45"/>
                        <a:pt x="257" y="45"/>
                      </a:cubicBezTo>
                      <a:cubicBezTo>
                        <a:pt x="523" y="45"/>
                        <a:pt x="779" y="175"/>
                        <a:pt x="935" y="407"/>
                      </a:cubicBezTo>
                      <a:cubicBezTo>
                        <a:pt x="937" y="408"/>
                        <a:pt x="938" y="409"/>
                        <a:pt x="940" y="409"/>
                      </a:cubicBezTo>
                      <a:cubicBezTo>
                        <a:pt x="944" y="409"/>
                        <a:pt x="948" y="406"/>
                        <a:pt x="948" y="401"/>
                      </a:cubicBezTo>
                      <a:cubicBezTo>
                        <a:pt x="872" y="241"/>
                        <a:pt x="740" y="115"/>
                        <a:pt x="573" y="52"/>
                      </a:cubicBezTo>
                      <a:cubicBezTo>
                        <a:pt x="490" y="18"/>
                        <a:pt x="401" y="1"/>
                        <a:pt x="3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" name="Google Shape;1273;p41"/>
                <p:cNvSpPr/>
                <p:nvPr/>
              </p:nvSpPr>
              <p:spPr>
                <a:xfrm>
                  <a:off x="2839779" y="4355676"/>
                  <a:ext cx="132164" cy="21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9" h="179" extrusionOk="0">
                      <a:moveTo>
                        <a:pt x="620" y="1"/>
                      </a:moveTo>
                      <a:cubicBezTo>
                        <a:pt x="409" y="1"/>
                        <a:pt x="193" y="55"/>
                        <a:pt x="13" y="141"/>
                      </a:cubicBezTo>
                      <a:cubicBezTo>
                        <a:pt x="4" y="144"/>
                        <a:pt x="0" y="156"/>
                        <a:pt x="0" y="160"/>
                      </a:cubicBezTo>
                      <a:cubicBezTo>
                        <a:pt x="0" y="169"/>
                        <a:pt x="13" y="178"/>
                        <a:pt x="26" y="178"/>
                      </a:cubicBezTo>
                      <a:cubicBezTo>
                        <a:pt x="277" y="142"/>
                        <a:pt x="531" y="124"/>
                        <a:pt x="783" y="124"/>
                      </a:cubicBezTo>
                      <a:cubicBezTo>
                        <a:pt x="878" y="124"/>
                        <a:pt x="972" y="126"/>
                        <a:pt x="1067" y="131"/>
                      </a:cubicBezTo>
                      <a:cubicBezTo>
                        <a:pt x="1079" y="131"/>
                        <a:pt x="1089" y="115"/>
                        <a:pt x="1079" y="106"/>
                      </a:cubicBezTo>
                      <a:cubicBezTo>
                        <a:pt x="940" y="32"/>
                        <a:pt x="781" y="1"/>
                        <a:pt x="6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4" name="Google Shape;1274;p41"/>
                <p:cNvSpPr/>
                <p:nvPr/>
              </p:nvSpPr>
              <p:spPr>
                <a:xfrm>
                  <a:off x="2815021" y="4380920"/>
                  <a:ext cx="131800" cy="21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178" extrusionOk="0">
                      <a:moveTo>
                        <a:pt x="614" y="1"/>
                      </a:moveTo>
                      <a:cubicBezTo>
                        <a:pt x="405" y="1"/>
                        <a:pt x="192" y="55"/>
                        <a:pt x="13" y="140"/>
                      </a:cubicBezTo>
                      <a:cubicBezTo>
                        <a:pt x="3" y="143"/>
                        <a:pt x="0" y="153"/>
                        <a:pt x="0" y="159"/>
                      </a:cubicBezTo>
                      <a:cubicBezTo>
                        <a:pt x="0" y="172"/>
                        <a:pt x="13" y="178"/>
                        <a:pt x="25" y="178"/>
                      </a:cubicBezTo>
                      <a:cubicBezTo>
                        <a:pt x="277" y="141"/>
                        <a:pt x="527" y="123"/>
                        <a:pt x="780" y="123"/>
                      </a:cubicBezTo>
                      <a:cubicBezTo>
                        <a:pt x="875" y="123"/>
                        <a:pt x="970" y="126"/>
                        <a:pt x="1066" y="131"/>
                      </a:cubicBezTo>
                      <a:cubicBezTo>
                        <a:pt x="1073" y="131"/>
                        <a:pt x="1085" y="115"/>
                        <a:pt x="1073" y="109"/>
                      </a:cubicBezTo>
                      <a:cubicBezTo>
                        <a:pt x="934" y="33"/>
                        <a:pt x="775" y="1"/>
                        <a:pt x="6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41"/>
                <p:cNvSpPr/>
                <p:nvPr/>
              </p:nvSpPr>
              <p:spPr>
                <a:xfrm>
                  <a:off x="2789777" y="4406163"/>
                  <a:ext cx="131800" cy="21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178" extrusionOk="0">
                      <a:moveTo>
                        <a:pt x="614" y="1"/>
                      </a:moveTo>
                      <a:cubicBezTo>
                        <a:pt x="405" y="1"/>
                        <a:pt x="192" y="55"/>
                        <a:pt x="13" y="140"/>
                      </a:cubicBezTo>
                      <a:cubicBezTo>
                        <a:pt x="4" y="143"/>
                        <a:pt x="0" y="152"/>
                        <a:pt x="0" y="159"/>
                      </a:cubicBezTo>
                      <a:cubicBezTo>
                        <a:pt x="0" y="171"/>
                        <a:pt x="13" y="178"/>
                        <a:pt x="22" y="178"/>
                      </a:cubicBezTo>
                      <a:cubicBezTo>
                        <a:pt x="274" y="141"/>
                        <a:pt x="529" y="123"/>
                        <a:pt x="782" y="123"/>
                      </a:cubicBezTo>
                      <a:cubicBezTo>
                        <a:pt x="877" y="123"/>
                        <a:pt x="972" y="125"/>
                        <a:pt x="1067" y="130"/>
                      </a:cubicBezTo>
                      <a:cubicBezTo>
                        <a:pt x="1073" y="130"/>
                        <a:pt x="1086" y="115"/>
                        <a:pt x="1073" y="108"/>
                      </a:cubicBezTo>
                      <a:cubicBezTo>
                        <a:pt x="934" y="33"/>
                        <a:pt x="776" y="1"/>
                        <a:pt x="6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41"/>
                <p:cNvSpPr/>
                <p:nvPr/>
              </p:nvSpPr>
              <p:spPr>
                <a:xfrm>
                  <a:off x="2765384" y="4432014"/>
                  <a:ext cx="131800" cy="21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179" extrusionOk="0">
                      <a:moveTo>
                        <a:pt x="617" y="1"/>
                      </a:moveTo>
                      <a:cubicBezTo>
                        <a:pt x="407" y="1"/>
                        <a:pt x="193" y="55"/>
                        <a:pt x="13" y="141"/>
                      </a:cubicBezTo>
                      <a:cubicBezTo>
                        <a:pt x="3" y="144"/>
                        <a:pt x="0" y="150"/>
                        <a:pt x="0" y="160"/>
                      </a:cubicBezTo>
                      <a:cubicBezTo>
                        <a:pt x="0" y="169"/>
                        <a:pt x="13" y="178"/>
                        <a:pt x="25" y="178"/>
                      </a:cubicBezTo>
                      <a:cubicBezTo>
                        <a:pt x="277" y="142"/>
                        <a:pt x="529" y="124"/>
                        <a:pt x="781" y="124"/>
                      </a:cubicBezTo>
                      <a:cubicBezTo>
                        <a:pt x="876" y="124"/>
                        <a:pt x="971" y="126"/>
                        <a:pt x="1066" y="131"/>
                      </a:cubicBezTo>
                      <a:cubicBezTo>
                        <a:pt x="1073" y="131"/>
                        <a:pt x="1085" y="116"/>
                        <a:pt x="1073" y="106"/>
                      </a:cubicBezTo>
                      <a:cubicBezTo>
                        <a:pt x="935" y="33"/>
                        <a:pt x="777" y="1"/>
                        <a:pt x="6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41"/>
                <p:cNvSpPr/>
                <p:nvPr/>
              </p:nvSpPr>
              <p:spPr>
                <a:xfrm>
                  <a:off x="3181416" y="4292082"/>
                  <a:ext cx="107770" cy="75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" h="621" extrusionOk="0">
                      <a:moveTo>
                        <a:pt x="444" y="1"/>
                      </a:moveTo>
                      <a:cubicBezTo>
                        <a:pt x="404" y="1"/>
                        <a:pt x="362" y="10"/>
                        <a:pt x="318" y="29"/>
                      </a:cubicBezTo>
                      <a:cubicBezTo>
                        <a:pt x="1" y="173"/>
                        <a:pt x="155" y="621"/>
                        <a:pt x="442" y="621"/>
                      </a:cubicBezTo>
                      <a:cubicBezTo>
                        <a:pt x="482" y="621"/>
                        <a:pt x="525" y="612"/>
                        <a:pt x="570" y="592"/>
                      </a:cubicBezTo>
                      <a:cubicBezTo>
                        <a:pt x="887" y="452"/>
                        <a:pt x="730" y="1"/>
                        <a:pt x="4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1278;p41"/>
                <p:cNvSpPr/>
                <p:nvPr/>
              </p:nvSpPr>
              <p:spPr>
                <a:xfrm>
                  <a:off x="2740140" y="4268659"/>
                  <a:ext cx="157407" cy="1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7" h="838" extrusionOk="0">
                      <a:moveTo>
                        <a:pt x="341" y="105"/>
                      </a:moveTo>
                      <a:cubicBezTo>
                        <a:pt x="447" y="105"/>
                        <a:pt x="577" y="153"/>
                        <a:pt x="633" y="188"/>
                      </a:cubicBezTo>
                      <a:cubicBezTo>
                        <a:pt x="708" y="238"/>
                        <a:pt x="784" y="295"/>
                        <a:pt x="850" y="351"/>
                      </a:cubicBezTo>
                      <a:cubicBezTo>
                        <a:pt x="988" y="477"/>
                        <a:pt x="1120" y="609"/>
                        <a:pt x="1246" y="751"/>
                      </a:cubicBezTo>
                      <a:cubicBezTo>
                        <a:pt x="1101" y="713"/>
                        <a:pt x="950" y="691"/>
                        <a:pt x="806" y="660"/>
                      </a:cubicBezTo>
                      <a:cubicBezTo>
                        <a:pt x="630" y="625"/>
                        <a:pt x="271" y="553"/>
                        <a:pt x="205" y="351"/>
                      </a:cubicBezTo>
                      <a:cubicBezTo>
                        <a:pt x="140" y="161"/>
                        <a:pt x="226" y="105"/>
                        <a:pt x="341" y="105"/>
                      </a:cubicBezTo>
                      <a:close/>
                      <a:moveTo>
                        <a:pt x="362" y="1"/>
                      </a:moveTo>
                      <a:cubicBezTo>
                        <a:pt x="256" y="1"/>
                        <a:pt x="156" y="42"/>
                        <a:pt x="101" y="153"/>
                      </a:cubicBezTo>
                      <a:cubicBezTo>
                        <a:pt x="1" y="361"/>
                        <a:pt x="177" y="531"/>
                        <a:pt x="337" y="612"/>
                      </a:cubicBezTo>
                      <a:cubicBezTo>
                        <a:pt x="614" y="757"/>
                        <a:pt x="941" y="782"/>
                        <a:pt x="1243" y="836"/>
                      </a:cubicBezTo>
                      <a:cubicBezTo>
                        <a:pt x="1247" y="837"/>
                        <a:pt x="1250" y="837"/>
                        <a:pt x="1254" y="837"/>
                      </a:cubicBezTo>
                      <a:cubicBezTo>
                        <a:pt x="1279" y="837"/>
                        <a:pt x="1293" y="810"/>
                        <a:pt x="1290" y="785"/>
                      </a:cubicBezTo>
                      <a:cubicBezTo>
                        <a:pt x="1293" y="785"/>
                        <a:pt x="1296" y="779"/>
                        <a:pt x="1296" y="773"/>
                      </a:cubicBezTo>
                      <a:lnTo>
                        <a:pt x="1296" y="770"/>
                      </a:lnTo>
                      <a:cubicBezTo>
                        <a:pt x="1139" y="487"/>
                        <a:pt x="913" y="247"/>
                        <a:pt x="633" y="78"/>
                      </a:cubicBezTo>
                      <a:cubicBezTo>
                        <a:pt x="556" y="33"/>
                        <a:pt x="456" y="1"/>
                        <a:pt x="3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" name="Google Shape;1279;p41"/>
                <p:cNvSpPr/>
                <p:nvPr/>
              </p:nvSpPr>
              <p:spPr>
                <a:xfrm>
                  <a:off x="2886018" y="4258950"/>
                  <a:ext cx="152795" cy="110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910" extrusionOk="0">
                      <a:moveTo>
                        <a:pt x="920" y="107"/>
                      </a:moveTo>
                      <a:cubicBezTo>
                        <a:pt x="1023" y="107"/>
                        <a:pt x="1097" y="163"/>
                        <a:pt x="1051" y="343"/>
                      </a:cubicBezTo>
                      <a:cubicBezTo>
                        <a:pt x="1003" y="548"/>
                        <a:pt x="654" y="645"/>
                        <a:pt x="484" y="695"/>
                      </a:cubicBezTo>
                      <a:cubicBezTo>
                        <a:pt x="340" y="740"/>
                        <a:pt x="198" y="774"/>
                        <a:pt x="53" y="828"/>
                      </a:cubicBezTo>
                      <a:cubicBezTo>
                        <a:pt x="167" y="677"/>
                        <a:pt x="283" y="535"/>
                        <a:pt x="409" y="397"/>
                      </a:cubicBezTo>
                      <a:cubicBezTo>
                        <a:pt x="472" y="334"/>
                        <a:pt x="541" y="271"/>
                        <a:pt x="610" y="217"/>
                      </a:cubicBezTo>
                      <a:cubicBezTo>
                        <a:pt x="667" y="172"/>
                        <a:pt x="810" y="107"/>
                        <a:pt x="920" y="107"/>
                      </a:cubicBezTo>
                      <a:close/>
                      <a:moveTo>
                        <a:pt x="909" y="1"/>
                      </a:moveTo>
                      <a:cubicBezTo>
                        <a:pt x="804" y="1"/>
                        <a:pt x="690" y="46"/>
                        <a:pt x="607" y="104"/>
                      </a:cubicBezTo>
                      <a:cubicBezTo>
                        <a:pt x="343" y="296"/>
                        <a:pt x="138" y="551"/>
                        <a:pt x="6" y="850"/>
                      </a:cubicBezTo>
                      <a:cubicBezTo>
                        <a:pt x="0" y="853"/>
                        <a:pt x="6" y="862"/>
                        <a:pt x="9" y="862"/>
                      </a:cubicBezTo>
                      <a:cubicBezTo>
                        <a:pt x="6" y="884"/>
                        <a:pt x="25" y="906"/>
                        <a:pt x="47" y="909"/>
                      </a:cubicBezTo>
                      <a:lnTo>
                        <a:pt x="60" y="909"/>
                      </a:lnTo>
                      <a:cubicBezTo>
                        <a:pt x="355" y="828"/>
                        <a:pt x="679" y="780"/>
                        <a:pt x="940" y="611"/>
                      </a:cubicBezTo>
                      <a:cubicBezTo>
                        <a:pt x="1098" y="510"/>
                        <a:pt x="1258" y="324"/>
                        <a:pt x="1145" y="129"/>
                      </a:cubicBezTo>
                      <a:cubicBezTo>
                        <a:pt x="1090" y="36"/>
                        <a:pt x="1003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80" name="Google Shape;1280;p41"/>
              <p:cNvSpPr/>
              <p:nvPr/>
            </p:nvSpPr>
            <p:spPr>
              <a:xfrm>
                <a:off x="2231022" y="2685841"/>
                <a:ext cx="982551" cy="1586208"/>
              </a:xfrm>
              <a:custGeom>
                <a:avLst/>
                <a:gdLst/>
                <a:ahLst/>
                <a:cxnLst/>
                <a:rect l="l" t="t" r="r" b="b"/>
                <a:pathLst>
                  <a:path w="8096" h="13070" extrusionOk="0">
                    <a:moveTo>
                      <a:pt x="2495" y="0"/>
                    </a:moveTo>
                    <a:cubicBezTo>
                      <a:pt x="639" y="0"/>
                      <a:pt x="0" y="847"/>
                      <a:pt x="63" y="2278"/>
                    </a:cubicBezTo>
                    <a:cubicBezTo>
                      <a:pt x="173" y="4810"/>
                      <a:pt x="4479" y="13069"/>
                      <a:pt x="4479" y="13069"/>
                    </a:cubicBezTo>
                    <a:lnTo>
                      <a:pt x="8096" y="11434"/>
                    </a:lnTo>
                    <a:cubicBezTo>
                      <a:pt x="8096" y="11434"/>
                      <a:pt x="6787" y="7471"/>
                      <a:pt x="4265" y="2379"/>
                    </a:cubicBezTo>
                    <a:cubicBezTo>
                      <a:pt x="4249" y="2347"/>
                      <a:pt x="4576" y="2190"/>
                      <a:pt x="5586" y="1809"/>
                    </a:cubicBezTo>
                    <a:cubicBezTo>
                      <a:pt x="5586" y="1809"/>
                      <a:pt x="6976" y="1589"/>
                      <a:pt x="7498" y="1523"/>
                    </a:cubicBezTo>
                    <a:lnTo>
                      <a:pt x="7498" y="699"/>
                    </a:lnTo>
                    <a:lnTo>
                      <a:pt x="6309" y="683"/>
                    </a:lnTo>
                    <a:cubicBezTo>
                      <a:pt x="4683" y="217"/>
                      <a:pt x="3434" y="0"/>
                      <a:pt x="24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1"/>
              <p:cNvSpPr/>
              <p:nvPr/>
            </p:nvSpPr>
            <p:spPr>
              <a:xfrm>
                <a:off x="2674361" y="2851502"/>
                <a:ext cx="439575" cy="462391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3810" extrusionOk="0">
                    <a:moveTo>
                      <a:pt x="3609" y="1"/>
                    </a:moveTo>
                    <a:cubicBezTo>
                      <a:pt x="3364" y="10"/>
                      <a:pt x="3128" y="32"/>
                      <a:pt x="2889" y="64"/>
                    </a:cubicBezTo>
                    <a:cubicBezTo>
                      <a:pt x="2040" y="158"/>
                      <a:pt x="1209" y="378"/>
                      <a:pt x="423" y="712"/>
                    </a:cubicBezTo>
                    <a:cubicBezTo>
                      <a:pt x="294" y="504"/>
                      <a:pt x="162" y="303"/>
                      <a:pt x="14" y="105"/>
                    </a:cubicBezTo>
                    <a:cubicBezTo>
                      <a:pt x="13" y="103"/>
                      <a:pt x="12" y="102"/>
                      <a:pt x="10" y="102"/>
                    </a:cubicBezTo>
                    <a:cubicBezTo>
                      <a:pt x="5" y="102"/>
                      <a:pt x="0" y="107"/>
                      <a:pt x="5" y="114"/>
                    </a:cubicBezTo>
                    <a:cubicBezTo>
                      <a:pt x="149" y="382"/>
                      <a:pt x="304" y="646"/>
                      <a:pt x="451" y="913"/>
                    </a:cubicBezTo>
                    <a:cubicBezTo>
                      <a:pt x="973" y="1857"/>
                      <a:pt x="1455" y="2819"/>
                      <a:pt x="1895" y="3807"/>
                    </a:cubicBezTo>
                    <a:cubicBezTo>
                      <a:pt x="1895" y="3809"/>
                      <a:pt x="1897" y="3810"/>
                      <a:pt x="1899" y="3810"/>
                    </a:cubicBezTo>
                    <a:cubicBezTo>
                      <a:pt x="1902" y="3810"/>
                      <a:pt x="1908" y="3806"/>
                      <a:pt x="1908" y="3800"/>
                    </a:cubicBezTo>
                    <a:cubicBezTo>
                      <a:pt x="1804" y="3517"/>
                      <a:pt x="1694" y="3234"/>
                      <a:pt x="1577" y="2957"/>
                    </a:cubicBezTo>
                    <a:cubicBezTo>
                      <a:pt x="1367" y="2448"/>
                      <a:pt x="1131" y="1957"/>
                      <a:pt x="870" y="1479"/>
                    </a:cubicBezTo>
                    <a:cubicBezTo>
                      <a:pt x="731" y="1221"/>
                      <a:pt x="580" y="967"/>
                      <a:pt x="429" y="718"/>
                    </a:cubicBezTo>
                    <a:cubicBezTo>
                      <a:pt x="649" y="639"/>
                      <a:pt x="873" y="561"/>
                      <a:pt x="1096" y="492"/>
                    </a:cubicBezTo>
                    <a:cubicBezTo>
                      <a:pt x="1914" y="237"/>
                      <a:pt x="2757" y="73"/>
                      <a:pt x="3609" y="17"/>
                    </a:cubicBezTo>
                    <a:cubicBezTo>
                      <a:pt x="3622" y="17"/>
                      <a:pt x="3622" y="1"/>
                      <a:pt x="36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1"/>
              <p:cNvSpPr/>
              <p:nvPr/>
            </p:nvSpPr>
            <p:spPr>
              <a:xfrm>
                <a:off x="2763927" y="4000568"/>
                <a:ext cx="390909" cy="166509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1372" extrusionOk="0">
                    <a:moveTo>
                      <a:pt x="3208" y="0"/>
                    </a:moveTo>
                    <a:cubicBezTo>
                      <a:pt x="3091" y="25"/>
                      <a:pt x="1660" y="620"/>
                      <a:pt x="1248" y="805"/>
                    </a:cubicBezTo>
                    <a:lnTo>
                      <a:pt x="625" y="1085"/>
                    </a:lnTo>
                    <a:cubicBezTo>
                      <a:pt x="421" y="1180"/>
                      <a:pt x="217" y="1280"/>
                      <a:pt x="6" y="1362"/>
                    </a:cubicBezTo>
                    <a:cubicBezTo>
                      <a:pt x="0" y="1362"/>
                      <a:pt x="5" y="1372"/>
                      <a:pt x="17" y="1372"/>
                    </a:cubicBezTo>
                    <a:cubicBezTo>
                      <a:pt x="18" y="1372"/>
                      <a:pt x="20" y="1372"/>
                      <a:pt x="22" y="1371"/>
                    </a:cubicBezTo>
                    <a:cubicBezTo>
                      <a:pt x="135" y="1315"/>
                      <a:pt x="261" y="1271"/>
                      <a:pt x="377" y="1224"/>
                    </a:cubicBezTo>
                    <a:cubicBezTo>
                      <a:pt x="496" y="1180"/>
                      <a:pt x="613" y="1129"/>
                      <a:pt x="736" y="1085"/>
                    </a:cubicBezTo>
                    <a:cubicBezTo>
                      <a:pt x="1154" y="915"/>
                      <a:pt x="1572" y="749"/>
                      <a:pt x="1990" y="569"/>
                    </a:cubicBezTo>
                    <a:cubicBezTo>
                      <a:pt x="2198" y="481"/>
                      <a:pt x="3123" y="69"/>
                      <a:pt x="3214" y="10"/>
                    </a:cubicBezTo>
                    <a:cubicBezTo>
                      <a:pt x="3220" y="6"/>
                      <a:pt x="3217" y="0"/>
                      <a:pt x="3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41"/>
              <p:cNvSpPr/>
              <p:nvPr/>
            </p:nvSpPr>
            <p:spPr>
              <a:xfrm>
                <a:off x="2675453" y="2908906"/>
                <a:ext cx="420521" cy="1059980"/>
              </a:xfrm>
              <a:custGeom>
                <a:avLst/>
                <a:gdLst/>
                <a:ahLst/>
                <a:cxnLst/>
                <a:rect l="l" t="t" r="r" b="b"/>
                <a:pathLst>
                  <a:path w="3465" h="8734" extrusionOk="0">
                    <a:moveTo>
                      <a:pt x="16" y="0"/>
                    </a:moveTo>
                    <a:cubicBezTo>
                      <a:pt x="8" y="0"/>
                      <a:pt x="1" y="7"/>
                      <a:pt x="5" y="15"/>
                    </a:cubicBezTo>
                    <a:cubicBezTo>
                      <a:pt x="140" y="330"/>
                      <a:pt x="285" y="638"/>
                      <a:pt x="427" y="950"/>
                    </a:cubicBezTo>
                    <a:cubicBezTo>
                      <a:pt x="568" y="1264"/>
                      <a:pt x="707" y="1575"/>
                      <a:pt x="845" y="1890"/>
                    </a:cubicBezTo>
                    <a:cubicBezTo>
                      <a:pt x="1326" y="3007"/>
                      <a:pt x="1788" y="4129"/>
                      <a:pt x="2219" y="5274"/>
                    </a:cubicBezTo>
                    <a:cubicBezTo>
                      <a:pt x="2653" y="6419"/>
                      <a:pt x="3069" y="7567"/>
                      <a:pt x="3449" y="8728"/>
                    </a:cubicBezTo>
                    <a:cubicBezTo>
                      <a:pt x="3452" y="8732"/>
                      <a:pt x="3455" y="8734"/>
                      <a:pt x="3458" y="8734"/>
                    </a:cubicBezTo>
                    <a:cubicBezTo>
                      <a:pt x="3462" y="8734"/>
                      <a:pt x="3465" y="8731"/>
                      <a:pt x="3465" y="8728"/>
                    </a:cubicBezTo>
                    <a:cubicBezTo>
                      <a:pt x="3257" y="8074"/>
                      <a:pt x="3047" y="7416"/>
                      <a:pt x="2817" y="6768"/>
                    </a:cubicBezTo>
                    <a:cubicBezTo>
                      <a:pt x="2418" y="5620"/>
                      <a:pt x="1983" y="4485"/>
                      <a:pt x="1521" y="3359"/>
                    </a:cubicBezTo>
                    <a:cubicBezTo>
                      <a:pt x="1288" y="2799"/>
                      <a:pt x="1049" y="2239"/>
                      <a:pt x="801" y="1676"/>
                    </a:cubicBezTo>
                    <a:cubicBezTo>
                      <a:pt x="552" y="1116"/>
                      <a:pt x="313" y="544"/>
                      <a:pt x="27" y="6"/>
                    </a:cubicBezTo>
                    <a:cubicBezTo>
                      <a:pt x="24" y="2"/>
                      <a:pt x="20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41"/>
              <p:cNvSpPr/>
              <p:nvPr/>
            </p:nvSpPr>
            <p:spPr>
              <a:xfrm>
                <a:off x="2547051" y="2013004"/>
                <a:ext cx="552685" cy="722956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5957" extrusionOk="0">
                    <a:moveTo>
                      <a:pt x="4331" y="0"/>
                    </a:moveTo>
                    <a:cubicBezTo>
                      <a:pt x="4127" y="0"/>
                      <a:pt x="3741" y="246"/>
                      <a:pt x="3372" y="531"/>
                    </a:cubicBezTo>
                    <a:cubicBezTo>
                      <a:pt x="1755" y="1783"/>
                      <a:pt x="283" y="3208"/>
                      <a:pt x="107" y="4051"/>
                    </a:cubicBezTo>
                    <a:cubicBezTo>
                      <a:pt x="0" y="4576"/>
                      <a:pt x="403" y="5425"/>
                      <a:pt x="701" y="5929"/>
                    </a:cubicBezTo>
                    <a:cubicBezTo>
                      <a:pt x="713" y="5948"/>
                      <a:pt x="736" y="5956"/>
                      <a:pt x="771" y="5956"/>
                    </a:cubicBezTo>
                    <a:cubicBezTo>
                      <a:pt x="1183" y="5956"/>
                      <a:pt x="3114" y="4697"/>
                      <a:pt x="2887" y="4529"/>
                    </a:cubicBezTo>
                    <a:cubicBezTo>
                      <a:pt x="2283" y="4082"/>
                      <a:pt x="2164" y="3884"/>
                      <a:pt x="2199" y="3768"/>
                    </a:cubicBezTo>
                    <a:cubicBezTo>
                      <a:pt x="2224" y="3692"/>
                      <a:pt x="3872" y="1645"/>
                      <a:pt x="4281" y="783"/>
                    </a:cubicBezTo>
                    <a:cubicBezTo>
                      <a:pt x="4553" y="208"/>
                      <a:pt x="4519" y="0"/>
                      <a:pt x="4331" y="0"/>
                    </a:cubicBezTo>
                    <a:close/>
                  </a:path>
                </a:pathLst>
              </a:custGeom>
              <a:solidFill>
                <a:srgbClr val="AB6E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1"/>
              <p:cNvSpPr/>
              <p:nvPr/>
            </p:nvSpPr>
            <p:spPr>
              <a:xfrm>
                <a:off x="2673754" y="2007421"/>
                <a:ext cx="427560" cy="42246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3481" extrusionOk="0">
                    <a:moveTo>
                      <a:pt x="3279" y="0"/>
                    </a:moveTo>
                    <a:cubicBezTo>
                      <a:pt x="3102" y="0"/>
                      <a:pt x="2799" y="158"/>
                      <a:pt x="2391" y="452"/>
                    </a:cubicBezTo>
                    <a:cubicBezTo>
                      <a:pt x="1488" y="1100"/>
                      <a:pt x="0" y="2433"/>
                      <a:pt x="0" y="2433"/>
                    </a:cubicBezTo>
                    <a:lnTo>
                      <a:pt x="1538" y="3480"/>
                    </a:lnTo>
                    <a:cubicBezTo>
                      <a:pt x="1538" y="3480"/>
                      <a:pt x="2982" y="1647"/>
                      <a:pt x="3331" y="732"/>
                    </a:cubicBezTo>
                    <a:cubicBezTo>
                      <a:pt x="3522" y="231"/>
                      <a:pt x="3493" y="0"/>
                      <a:pt x="3279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1"/>
              <p:cNvSpPr/>
              <p:nvPr/>
            </p:nvSpPr>
            <p:spPr>
              <a:xfrm>
                <a:off x="2673754" y="2007421"/>
                <a:ext cx="427560" cy="422463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3481" extrusionOk="0">
                    <a:moveTo>
                      <a:pt x="3279" y="0"/>
                    </a:moveTo>
                    <a:cubicBezTo>
                      <a:pt x="3102" y="0"/>
                      <a:pt x="2799" y="158"/>
                      <a:pt x="2391" y="452"/>
                    </a:cubicBezTo>
                    <a:cubicBezTo>
                      <a:pt x="1488" y="1100"/>
                      <a:pt x="0" y="2433"/>
                      <a:pt x="0" y="2433"/>
                    </a:cubicBezTo>
                    <a:lnTo>
                      <a:pt x="1538" y="3480"/>
                    </a:lnTo>
                    <a:cubicBezTo>
                      <a:pt x="1538" y="3480"/>
                      <a:pt x="2982" y="1647"/>
                      <a:pt x="3331" y="732"/>
                    </a:cubicBezTo>
                    <a:cubicBezTo>
                      <a:pt x="3522" y="231"/>
                      <a:pt x="3493" y="0"/>
                      <a:pt x="32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1"/>
              <p:cNvSpPr/>
              <p:nvPr/>
            </p:nvSpPr>
            <p:spPr>
              <a:xfrm>
                <a:off x="2748514" y="2076962"/>
                <a:ext cx="305469" cy="266997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2200" extrusionOk="0">
                    <a:moveTo>
                      <a:pt x="2291" y="1"/>
                    </a:moveTo>
                    <a:cubicBezTo>
                      <a:pt x="2276" y="1"/>
                      <a:pt x="2262" y="10"/>
                      <a:pt x="2259" y="23"/>
                    </a:cubicBezTo>
                    <a:cubicBezTo>
                      <a:pt x="2256" y="39"/>
                      <a:pt x="2262" y="61"/>
                      <a:pt x="2281" y="64"/>
                    </a:cubicBezTo>
                    <a:lnTo>
                      <a:pt x="2448" y="108"/>
                    </a:lnTo>
                    <a:lnTo>
                      <a:pt x="2407" y="272"/>
                    </a:lnTo>
                    <a:cubicBezTo>
                      <a:pt x="2404" y="288"/>
                      <a:pt x="2413" y="306"/>
                      <a:pt x="2429" y="313"/>
                    </a:cubicBezTo>
                    <a:lnTo>
                      <a:pt x="2432" y="313"/>
                    </a:lnTo>
                    <a:cubicBezTo>
                      <a:pt x="2435" y="314"/>
                      <a:pt x="2439" y="315"/>
                      <a:pt x="2443" y="315"/>
                    </a:cubicBezTo>
                    <a:cubicBezTo>
                      <a:pt x="2447" y="315"/>
                      <a:pt x="2451" y="314"/>
                      <a:pt x="2454" y="313"/>
                    </a:cubicBezTo>
                    <a:cubicBezTo>
                      <a:pt x="2463" y="306"/>
                      <a:pt x="2467" y="300"/>
                      <a:pt x="2470" y="291"/>
                    </a:cubicBezTo>
                    <a:lnTo>
                      <a:pt x="2517" y="93"/>
                    </a:lnTo>
                    <a:lnTo>
                      <a:pt x="2517" y="83"/>
                    </a:lnTo>
                    <a:lnTo>
                      <a:pt x="2498" y="55"/>
                    </a:lnTo>
                    <a:lnTo>
                      <a:pt x="2498" y="52"/>
                    </a:lnTo>
                    <a:lnTo>
                      <a:pt x="2495" y="52"/>
                    </a:lnTo>
                    <a:lnTo>
                      <a:pt x="2297" y="1"/>
                    </a:lnTo>
                    <a:cubicBezTo>
                      <a:pt x="2295" y="1"/>
                      <a:pt x="2293" y="1"/>
                      <a:pt x="2291" y="1"/>
                    </a:cubicBezTo>
                    <a:close/>
                    <a:moveTo>
                      <a:pt x="2197" y="35"/>
                    </a:moveTo>
                    <a:cubicBezTo>
                      <a:pt x="2196" y="35"/>
                      <a:pt x="2194" y="36"/>
                      <a:pt x="2193" y="36"/>
                    </a:cubicBezTo>
                    <a:cubicBezTo>
                      <a:pt x="2177" y="39"/>
                      <a:pt x="2165" y="52"/>
                      <a:pt x="2168" y="67"/>
                    </a:cubicBezTo>
                    <a:lnTo>
                      <a:pt x="2215" y="385"/>
                    </a:lnTo>
                    <a:cubicBezTo>
                      <a:pt x="2215" y="399"/>
                      <a:pt x="2228" y="411"/>
                      <a:pt x="2242" y="411"/>
                    </a:cubicBezTo>
                    <a:cubicBezTo>
                      <a:pt x="2243" y="411"/>
                      <a:pt x="2245" y="411"/>
                      <a:pt x="2246" y="410"/>
                    </a:cubicBezTo>
                    <a:lnTo>
                      <a:pt x="2259" y="410"/>
                    </a:lnTo>
                    <a:cubicBezTo>
                      <a:pt x="2265" y="407"/>
                      <a:pt x="2275" y="394"/>
                      <a:pt x="2272" y="382"/>
                    </a:cubicBezTo>
                    <a:lnTo>
                      <a:pt x="2224" y="61"/>
                    </a:lnTo>
                    <a:cubicBezTo>
                      <a:pt x="2224" y="47"/>
                      <a:pt x="2209" y="35"/>
                      <a:pt x="2197" y="35"/>
                    </a:cubicBezTo>
                    <a:close/>
                    <a:moveTo>
                      <a:pt x="1971" y="161"/>
                    </a:moveTo>
                    <a:cubicBezTo>
                      <a:pt x="1956" y="161"/>
                      <a:pt x="1941" y="173"/>
                      <a:pt x="1935" y="187"/>
                    </a:cubicBezTo>
                    <a:lnTo>
                      <a:pt x="1885" y="382"/>
                    </a:lnTo>
                    <a:lnTo>
                      <a:pt x="1885" y="391"/>
                    </a:lnTo>
                    <a:lnTo>
                      <a:pt x="2083" y="442"/>
                    </a:lnTo>
                    <a:cubicBezTo>
                      <a:pt x="2086" y="443"/>
                      <a:pt x="2090" y="444"/>
                      <a:pt x="2094" y="444"/>
                    </a:cubicBezTo>
                    <a:cubicBezTo>
                      <a:pt x="2098" y="444"/>
                      <a:pt x="2102" y="443"/>
                      <a:pt x="2105" y="442"/>
                    </a:cubicBezTo>
                    <a:cubicBezTo>
                      <a:pt x="2114" y="438"/>
                      <a:pt x="2117" y="429"/>
                      <a:pt x="2121" y="423"/>
                    </a:cubicBezTo>
                    <a:cubicBezTo>
                      <a:pt x="2124" y="416"/>
                      <a:pt x="2124" y="413"/>
                      <a:pt x="2124" y="410"/>
                    </a:cubicBezTo>
                    <a:lnTo>
                      <a:pt x="1960" y="366"/>
                    </a:lnTo>
                    <a:lnTo>
                      <a:pt x="1998" y="203"/>
                    </a:lnTo>
                    <a:cubicBezTo>
                      <a:pt x="2001" y="187"/>
                      <a:pt x="1992" y="165"/>
                      <a:pt x="1976" y="162"/>
                    </a:cubicBezTo>
                    <a:cubicBezTo>
                      <a:pt x="1974" y="161"/>
                      <a:pt x="1973" y="161"/>
                      <a:pt x="1971" y="161"/>
                    </a:cubicBezTo>
                    <a:close/>
                    <a:moveTo>
                      <a:pt x="1049" y="805"/>
                    </a:moveTo>
                    <a:cubicBezTo>
                      <a:pt x="1046" y="805"/>
                      <a:pt x="1042" y="805"/>
                      <a:pt x="1039" y="806"/>
                    </a:cubicBezTo>
                    <a:lnTo>
                      <a:pt x="847" y="873"/>
                    </a:lnTo>
                    <a:lnTo>
                      <a:pt x="910" y="1071"/>
                    </a:lnTo>
                    <a:cubicBezTo>
                      <a:pt x="913" y="1077"/>
                      <a:pt x="919" y="1086"/>
                      <a:pt x="925" y="1090"/>
                    </a:cubicBezTo>
                    <a:cubicBezTo>
                      <a:pt x="930" y="1092"/>
                      <a:pt x="934" y="1093"/>
                      <a:pt x="939" y="1093"/>
                    </a:cubicBezTo>
                    <a:cubicBezTo>
                      <a:pt x="951" y="1093"/>
                      <a:pt x="963" y="1085"/>
                      <a:pt x="969" y="1074"/>
                    </a:cubicBezTo>
                    <a:cubicBezTo>
                      <a:pt x="973" y="1068"/>
                      <a:pt x="973" y="1058"/>
                      <a:pt x="969" y="1052"/>
                    </a:cubicBezTo>
                    <a:lnTo>
                      <a:pt x="919" y="885"/>
                    </a:lnTo>
                    <a:lnTo>
                      <a:pt x="1080" y="825"/>
                    </a:lnTo>
                    <a:cubicBezTo>
                      <a:pt x="1077" y="813"/>
                      <a:pt x="1063" y="805"/>
                      <a:pt x="1049" y="805"/>
                    </a:cubicBezTo>
                    <a:close/>
                    <a:moveTo>
                      <a:pt x="1288" y="939"/>
                    </a:moveTo>
                    <a:cubicBezTo>
                      <a:pt x="1282" y="939"/>
                      <a:pt x="1275" y="942"/>
                      <a:pt x="1268" y="948"/>
                    </a:cubicBezTo>
                    <a:lnTo>
                      <a:pt x="1020" y="1156"/>
                    </a:lnTo>
                    <a:cubicBezTo>
                      <a:pt x="1007" y="1168"/>
                      <a:pt x="1007" y="1184"/>
                      <a:pt x="1020" y="1196"/>
                    </a:cubicBezTo>
                    <a:lnTo>
                      <a:pt x="1029" y="1203"/>
                    </a:lnTo>
                    <a:cubicBezTo>
                      <a:pt x="1032" y="1207"/>
                      <a:pt x="1037" y="1210"/>
                      <a:pt x="1043" y="1210"/>
                    </a:cubicBezTo>
                    <a:cubicBezTo>
                      <a:pt x="1048" y="1210"/>
                      <a:pt x="1054" y="1207"/>
                      <a:pt x="1061" y="1203"/>
                    </a:cubicBezTo>
                    <a:lnTo>
                      <a:pt x="1306" y="995"/>
                    </a:lnTo>
                    <a:cubicBezTo>
                      <a:pt x="1319" y="983"/>
                      <a:pt x="1319" y="967"/>
                      <a:pt x="1312" y="957"/>
                    </a:cubicBezTo>
                    <a:cubicBezTo>
                      <a:pt x="1312" y="951"/>
                      <a:pt x="1306" y="951"/>
                      <a:pt x="1303" y="951"/>
                    </a:cubicBezTo>
                    <a:lnTo>
                      <a:pt x="1306" y="951"/>
                    </a:lnTo>
                    <a:lnTo>
                      <a:pt x="1306" y="948"/>
                    </a:lnTo>
                    <a:cubicBezTo>
                      <a:pt x="1301" y="942"/>
                      <a:pt x="1295" y="939"/>
                      <a:pt x="1288" y="939"/>
                    </a:cubicBezTo>
                    <a:close/>
                    <a:moveTo>
                      <a:pt x="1377" y="989"/>
                    </a:moveTo>
                    <a:cubicBezTo>
                      <a:pt x="1373" y="989"/>
                      <a:pt x="1370" y="990"/>
                      <a:pt x="1366" y="992"/>
                    </a:cubicBezTo>
                    <a:cubicBezTo>
                      <a:pt x="1350" y="995"/>
                      <a:pt x="1337" y="1014"/>
                      <a:pt x="1347" y="1030"/>
                    </a:cubicBezTo>
                    <a:lnTo>
                      <a:pt x="1397" y="1196"/>
                    </a:lnTo>
                    <a:lnTo>
                      <a:pt x="1237" y="1250"/>
                    </a:lnTo>
                    <a:cubicBezTo>
                      <a:pt x="1221" y="1256"/>
                      <a:pt x="1208" y="1275"/>
                      <a:pt x="1212" y="1291"/>
                    </a:cubicBezTo>
                    <a:cubicBezTo>
                      <a:pt x="1219" y="1303"/>
                      <a:pt x="1230" y="1313"/>
                      <a:pt x="1241" y="1313"/>
                    </a:cubicBezTo>
                    <a:cubicBezTo>
                      <a:pt x="1245" y="1313"/>
                      <a:pt x="1249" y="1312"/>
                      <a:pt x="1253" y="1310"/>
                    </a:cubicBezTo>
                    <a:lnTo>
                      <a:pt x="1444" y="1219"/>
                    </a:lnTo>
                    <a:lnTo>
                      <a:pt x="1448" y="1219"/>
                    </a:lnTo>
                    <a:lnTo>
                      <a:pt x="1448" y="1241"/>
                    </a:lnTo>
                    <a:cubicBezTo>
                      <a:pt x="1448" y="1241"/>
                      <a:pt x="1449" y="1237"/>
                      <a:pt x="1452" y="1237"/>
                    </a:cubicBezTo>
                    <a:cubicBezTo>
                      <a:pt x="1455" y="1237"/>
                      <a:pt x="1460" y="1248"/>
                      <a:pt x="1460" y="1307"/>
                    </a:cubicBezTo>
                    <a:lnTo>
                      <a:pt x="1470" y="1307"/>
                    </a:lnTo>
                    <a:lnTo>
                      <a:pt x="1470" y="1209"/>
                    </a:lnTo>
                    <a:lnTo>
                      <a:pt x="1470" y="1203"/>
                    </a:lnTo>
                    <a:lnTo>
                      <a:pt x="1407" y="1011"/>
                    </a:lnTo>
                    <a:cubicBezTo>
                      <a:pt x="1399" y="999"/>
                      <a:pt x="1389" y="989"/>
                      <a:pt x="1377" y="989"/>
                    </a:cubicBezTo>
                    <a:close/>
                    <a:moveTo>
                      <a:pt x="173" y="1840"/>
                    </a:moveTo>
                    <a:cubicBezTo>
                      <a:pt x="165" y="1840"/>
                      <a:pt x="156" y="1843"/>
                      <a:pt x="149" y="1848"/>
                    </a:cubicBezTo>
                    <a:lnTo>
                      <a:pt x="1" y="1995"/>
                    </a:lnTo>
                    <a:lnTo>
                      <a:pt x="1" y="1999"/>
                    </a:lnTo>
                    <a:lnTo>
                      <a:pt x="1" y="2002"/>
                    </a:lnTo>
                    <a:lnTo>
                      <a:pt x="1" y="2014"/>
                    </a:lnTo>
                    <a:lnTo>
                      <a:pt x="149" y="2159"/>
                    </a:lnTo>
                    <a:cubicBezTo>
                      <a:pt x="155" y="2168"/>
                      <a:pt x="164" y="2168"/>
                      <a:pt x="171" y="2168"/>
                    </a:cubicBezTo>
                    <a:cubicBezTo>
                      <a:pt x="189" y="2168"/>
                      <a:pt x="202" y="2153"/>
                      <a:pt x="202" y="2137"/>
                    </a:cubicBezTo>
                    <a:cubicBezTo>
                      <a:pt x="202" y="2127"/>
                      <a:pt x="199" y="2121"/>
                      <a:pt x="193" y="2112"/>
                    </a:cubicBezTo>
                    <a:lnTo>
                      <a:pt x="73" y="2017"/>
                    </a:lnTo>
                    <a:lnTo>
                      <a:pt x="196" y="1895"/>
                    </a:lnTo>
                    <a:cubicBezTo>
                      <a:pt x="205" y="1885"/>
                      <a:pt x="205" y="1860"/>
                      <a:pt x="196" y="1848"/>
                    </a:cubicBezTo>
                    <a:cubicBezTo>
                      <a:pt x="189" y="1843"/>
                      <a:pt x="182" y="1840"/>
                      <a:pt x="173" y="1840"/>
                    </a:cubicBezTo>
                    <a:close/>
                    <a:moveTo>
                      <a:pt x="514" y="1836"/>
                    </a:moveTo>
                    <a:cubicBezTo>
                      <a:pt x="503" y="1836"/>
                      <a:pt x="493" y="1842"/>
                      <a:pt x="488" y="1854"/>
                    </a:cubicBezTo>
                    <a:lnTo>
                      <a:pt x="362" y="2153"/>
                    </a:lnTo>
                    <a:cubicBezTo>
                      <a:pt x="356" y="2168"/>
                      <a:pt x="362" y="2184"/>
                      <a:pt x="378" y="2187"/>
                    </a:cubicBezTo>
                    <a:lnTo>
                      <a:pt x="391" y="2187"/>
                    </a:lnTo>
                    <a:cubicBezTo>
                      <a:pt x="403" y="2187"/>
                      <a:pt x="410" y="2178"/>
                      <a:pt x="419" y="2172"/>
                    </a:cubicBezTo>
                    <a:lnTo>
                      <a:pt x="545" y="1873"/>
                    </a:lnTo>
                    <a:cubicBezTo>
                      <a:pt x="545" y="1860"/>
                      <a:pt x="535" y="1848"/>
                      <a:pt x="526" y="1844"/>
                    </a:cubicBezTo>
                    <a:lnTo>
                      <a:pt x="526" y="1838"/>
                    </a:lnTo>
                    <a:cubicBezTo>
                      <a:pt x="522" y="1836"/>
                      <a:pt x="518" y="1836"/>
                      <a:pt x="514" y="1836"/>
                    </a:cubicBezTo>
                    <a:close/>
                    <a:moveTo>
                      <a:pt x="629" y="1844"/>
                    </a:moveTo>
                    <a:cubicBezTo>
                      <a:pt x="621" y="1844"/>
                      <a:pt x="612" y="1848"/>
                      <a:pt x="605" y="1854"/>
                    </a:cubicBezTo>
                    <a:cubicBezTo>
                      <a:pt x="592" y="1863"/>
                      <a:pt x="592" y="1888"/>
                      <a:pt x="605" y="1901"/>
                    </a:cubicBezTo>
                    <a:lnTo>
                      <a:pt x="724" y="2021"/>
                    </a:lnTo>
                    <a:lnTo>
                      <a:pt x="589" y="2143"/>
                    </a:lnTo>
                    <a:cubicBezTo>
                      <a:pt x="576" y="2156"/>
                      <a:pt x="576" y="2175"/>
                      <a:pt x="589" y="2190"/>
                    </a:cubicBezTo>
                    <a:cubicBezTo>
                      <a:pt x="595" y="2200"/>
                      <a:pt x="605" y="2200"/>
                      <a:pt x="611" y="2200"/>
                    </a:cubicBezTo>
                    <a:cubicBezTo>
                      <a:pt x="620" y="2200"/>
                      <a:pt x="627" y="2194"/>
                      <a:pt x="633" y="2190"/>
                    </a:cubicBezTo>
                    <a:lnTo>
                      <a:pt x="812" y="2046"/>
                    </a:lnTo>
                    <a:lnTo>
                      <a:pt x="812" y="2043"/>
                    </a:lnTo>
                    <a:cubicBezTo>
                      <a:pt x="805" y="2043"/>
                      <a:pt x="799" y="2044"/>
                      <a:pt x="796" y="2044"/>
                    </a:cubicBezTo>
                    <a:cubicBezTo>
                      <a:pt x="786" y="2044"/>
                      <a:pt x="788" y="2041"/>
                      <a:pt x="790" y="2036"/>
                    </a:cubicBezTo>
                    <a:cubicBezTo>
                      <a:pt x="796" y="2033"/>
                      <a:pt x="790" y="2027"/>
                      <a:pt x="787" y="2021"/>
                    </a:cubicBezTo>
                    <a:lnTo>
                      <a:pt x="721" y="2011"/>
                    </a:lnTo>
                    <a:lnTo>
                      <a:pt x="721" y="2005"/>
                    </a:lnTo>
                    <a:lnTo>
                      <a:pt x="721" y="2002"/>
                    </a:lnTo>
                    <a:lnTo>
                      <a:pt x="721" y="1999"/>
                    </a:lnTo>
                    <a:lnTo>
                      <a:pt x="652" y="1854"/>
                    </a:lnTo>
                    <a:cubicBezTo>
                      <a:pt x="646" y="1848"/>
                      <a:pt x="638" y="1844"/>
                      <a:pt x="629" y="18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1"/>
              <p:cNvSpPr/>
              <p:nvPr/>
            </p:nvSpPr>
            <p:spPr>
              <a:xfrm>
                <a:off x="2720722" y="2267866"/>
                <a:ext cx="167116" cy="115173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949" extrusionOk="0">
                    <a:moveTo>
                      <a:pt x="7" y="0"/>
                    </a:moveTo>
                    <a:cubicBezTo>
                      <a:pt x="3" y="0"/>
                      <a:pt x="1" y="7"/>
                      <a:pt x="3" y="7"/>
                    </a:cubicBezTo>
                    <a:cubicBezTo>
                      <a:pt x="434" y="350"/>
                      <a:pt x="890" y="665"/>
                      <a:pt x="1362" y="948"/>
                    </a:cubicBezTo>
                    <a:cubicBezTo>
                      <a:pt x="1364" y="948"/>
                      <a:pt x="1366" y="948"/>
                      <a:pt x="1367" y="948"/>
                    </a:cubicBezTo>
                    <a:cubicBezTo>
                      <a:pt x="1373" y="948"/>
                      <a:pt x="1377" y="944"/>
                      <a:pt x="1371" y="941"/>
                    </a:cubicBezTo>
                    <a:cubicBezTo>
                      <a:pt x="834" y="539"/>
                      <a:pt x="129" y="89"/>
                      <a:pt x="10" y="1"/>
                    </a:cubicBezTo>
                    <a:cubicBezTo>
                      <a:pt x="9" y="0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41"/>
              <p:cNvSpPr/>
              <p:nvPr/>
            </p:nvSpPr>
            <p:spPr>
              <a:xfrm>
                <a:off x="2785894" y="2043102"/>
                <a:ext cx="307047" cy="387146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3190" extrusionOk="0">
                    <a:moveTo>
                      <a:pt x="2530" y="0"/>
                    </a:moveTo>
                    <a:lnTo>
                      <a:pt x="1" y="2771"/>
                    </a:lnTo>
                    <a:lnTo>
                      <a:pt x="614" y="3190"/>
                    </a:lnTo>
                    <a:cubicBezTo>
                      <a:pt x="614" y="3190"/>
                      <a:pt x="2058" y="1356"/>
                      <a:pt x="2407" y="441"/>
                    </a:cubicBezTo>
                    <a:cubicBezTo>
                      <a:pt x="2467" y="299"/>
                      <a:pt x="2505" y="151"/>
                      <a:pt x="2530" y="0"/>
                    </a:cubicBezTo>
                    <a:close/>
                  </a:path>
                </a:pathLst>
              </a:custGeom>
              <a:solidFill>
                <a:srgbClr val="263238">
                  <a:alpha val="35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41"/>
              <p:cNvSpPr/>
              <p:nvPr/>
            </p:nvSpPr>
            <p:spPr>
              <a:xfrm>
                <a:off x="2872547" y="1990673"/>
                <a:ext cx="649047" cy="788007"/>
              </a:xfrm>
              <a:custGeom>
                <a:avLst/>
                <a:gdLst/>
                <a:ahLst/>
                <a:cxnLst/>
                <a:rect l="l" t="t" r="r" b="b"/>
                <a:pathLst>
                  <a:path w="5348" h="6493" extrusionOk="0">
                    <a:moveTo>
                      <a:pt x="2074" y="1"/>
                    </a:moveTo>
                    <a:cubicBezTo>
                      <a:pt x="1712" y="1"/>
                      <a:pt x="1340" y="154"/>
                      <a:pt x="1228" y="338"/>
                    </a:cubicBezTo>
                    <a:cubicBezTo>
                      <a:pt x="476" y="1546"/>
                      <a:pt x="1" y="6408"/>
                      <a:pt x="73" y="6481"/>
                    </a:cubicBezTo>
                    <a:cubicBezTo>
                      <a:pt x="83" y="6489"/>
                      <a:pt x="255" y="6493"/>
                      <a:pt x="532" y="6493"/>
                    </a:cubicBezTo>
                    <a:cubicBezTo>
                      <a:pt x="1807" y="6493"/>
                      <a:pt x="5300" y="6418"/>
                      <a:pt x="5310" y="6405"/>
                    </a:cubicBezTo>
                    <a:cubicBezTo>
                      <a:pt x="5348" y="6349"/>
                      <a:pt x="4216" y="1804"/>
                      <a:pt x="2690" y="225"/>
                    </a:cubicBezTo>
                    <a:cubicBezTo>
                      <a:pt x="2536" y="65"/>
                      <a:pt x="2307" y="1"/>
                      <a:pt x="20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1"/>
              <p:cNvSpPr/>
              <p:nvPr/>
            </p:nvSpPr>
            <p:spPr>
              <a:xfrm>
                <a:off x="2879465" y="2024169"/>
                <a:ext cx="642129" cy="745408"/>
              </a:xfrm>
              <a:custGeom>
                <a:avLst/>
                <a:gdLst/>
                <a:ahLst/>
                <a:cxnLst/>
                <a:rect l="l" t="t" r="r" b="b"/>
                <a:pathLst>
                  <a:path w="5291" h="6142" extrusionOk="0">
                    <a:moveTo>
                      <a:pt x="2554" y="1"/>
                    </a:moveTo>
                    <a:cubicBezTo>
                      <a:pt x="2551" y="1"/>
                      <a:pt x="2548" y="1"/>
                      <a:pt x="2545" y="2"/>
                    </a:cubicBezTo>
                    <a:lnTo>
                      <a:pt x="2350" y="40"/>
                    </a:lnTo>
                    <a:lnTo>
                      <a:pt x="2334" y="40"/>
                    </a:lnTo>
                    <a:lnTo>
                      <a:pt x="2334" y="71"/>
                    </a:lnTo>
                    <a:lnTo>
                      <a:pt x="2334" y="75"/>
                    </a:lnTo>
                    <a:lnTo>
                      <a:pt x="2410" y="270"/>
                    </a:lnTo>
                    <a:cubicBezTo>
                      <a:pt x="2413" y="279"/>
                      <a:pt x="2419" y="285"/>
                      <a:pt x="2426" y="292"/>
                    </a:cubicBezTo>
                    <a:cubicBezTo>
                      <a:pt x="2430" y="293"/>
                      <a:pt x="2434" y="294"/>
                      <a:pt x="2438" y="294"/>
                    </a:cubicBezTo>
                    <a:cubicBezTo>
                      <a:pt x="2442" y="294"/>
                      <a:pt x="2446" y="293"/>
                      <a:pt x="2451" y="292"/>
                    </a:cubicBezTo>
                    <a:cubicBezTo>
                      <a:pt x="2466" y="282"/>
                      <a:pt x="2476" y="266"/>
                      <a:pt x="2470" y="251"/>
                    </a:cubicBezTo>
                    <a:lnTo>
                      <a:pt x="2413" y="87"/>
                    </a:lnTo>
                    <a:lnTo>
                      <a:pt x="2580" y="31"/>
                    </a:lnTo>
                    <a:cubicBezTo>
                      <a:pt x="2580" y="27"/>
                      <a:pt x="2583" y="27"/>
                      <a:pt x="2602" y="24"/>
                    </a:cubicBezTo>
                    <a:cubicBezTo>
                      <a:pt x="2584" y="11"/>
                      <a:pt x="2568" y="1"/>
                      <a:pt x="2554" y="1"/>
                    </a:cubicBezTo>
                    <a:close/>
                    <a:moveTo>
                      <a:pt x="2784" y="144"/>
                    </a:moveTo>
                    <a:lnTo>
                      <a:pt x="2536" y="358"/>
                    </a:lnTo>
                    <a:cubicBezTo>
                      <a:pt x="2523" y="370"/>
                      <a:pt x="2523" y="386"/>
                      <a:pt x="2536" y="395"/>
                    </a:cubicBezTo>
                    <a:lnTo>
                      <a:pt x="2545" y="405"/>
                    </a:lnTo>
                    <a:cubicBezTo>
                      <a:pt x="2548" y="408"/>
                      <a:pt x="2554" y="410"/>
                      <a:pt x="2560" y="410"/>
                    </a:cubicBezTo>
                    <a:cubicBezTo>
                      <a:pt x="2565" y="410"/>
                      <a:pt x="2572" y="408"/>
                      <a:pt x="2576" y="405"/>
                    </a:cubicBezTo>
                    <a:lnTo>
                      <a:pt x="2822" y="197"/>
                    </a:lnTo>
                    <a:cubicBezTo>
                      <a:pt x="2806" y="175"/>
                      <a:pt x="2797" y="160"/>
                      <a:pt x="2784" y="144"/>
                    </a:cubicBezTo>
                    <a:close/>
                    <a:moveTo>
                      <a:pt x="2869" y="244"/>
                    </a:moveTo>
                    <a:lnTo>
                      <a:pt x="2938" y="392"/>
                    </a:lnTo>
                    <a:lnTo>
                      <a:pt x="2771" y="449"/>
                    </a:lnTo>
                    <a:cubicBezTo>
                      <a:pt x="2756" y="452"/>
                      <a:pt x="2743" y="471"/>
                      <a:pt x="2753" y="487"/>
                    </a:cubicBezTo>
                    <a:cubicBezTo>
                      <a:pt x="2756" y="496"/>
                      <a:pt x="2759" y="502"/>
                      <a:pt x="2768" y="505"/>
                    </a:cubicBezTo>
                    <a:cubicBezTo>
                      <a:pt x="2771" y="509"/>
                      <a:pt x="2775" y="510"/>
                      <a:pt x="2779" y="510"/>
                    </a:cubicBezTo>
                    <a:cubicBezTo>
                      <a:pt x="2783" y="510"/>
                      <a:pt x="2787" y="509"/>
                      <a:pt x="2790" y="505"/>
                    </a:cubicBezTo>
                    <a:lnTo>
                      <a:pt x="2957" y="411"/>
                    </a:lnTo>
                    <a:lnTo>
                      <a:pt x="2957" y="411"/>
                    </a:lnTo>
                    <a:lnTo>
                      <a:pt x="2957" y="427"/>
                    </a:lnTo>
                    <a:cubicBezTo>
                      <a:pt x="2958" y="421"/>
                      <a:pt x="2959" y="415"/>
                      <a:pt x="2960" y="410"/>
                    </a:cubicBezTo>
                    <a:lnTo>
                      <a:pt x="2960" y="410"/>
                    </a:lnTo>
                    <a:lnTo>
                      <a:pt x="2985" y="395"/>
                    </a:lnTo>
                    <a:lnTo>
                      <a:pt x="2960" y="395"/>
                    </a:lnTo>
                    <a:cubicBezTo>
                      <a:pt x="2960" y="338"/>
                      <a:pt x="2922" y="290"/>
                      <a:pt x="2869" y="244"/>
                    </a:cubicBezTo>
                    <a:close/>
                    <a:moveTo>
                      <a:pt x="1212" y="436"/>
                    </a:moveTo>
                    <a:cubicBezTo>
                      <a:pt x="1197" y="436"/>
                      <a:pt x="1183" y="445"/>
                      <a:pt x="1180" y="458"/>
                    </a:cubicBezTo>
                    <a:cubicBezTo>
                      <a:pt x="1177" y="474"/>
                      <a:pt x="1183" y="496"/>
                      <a:pt x="1202" y="499"/>
                    </a:cubicBezTo>
                    <a:lnTo>
                      <a:pt x="1369" y="543"/>
                    </a:lnTo>
                    <a:lnTo>
                      <a:pt x="1328" y="707"/>
                    </a:lnTo>
                    <a:cubicBezTo>
                      <a:pt x="1325" y="723"/>
                      <a:pt x="1334" y="741"/>
                      <a:pt x="1350" y="748"/>
                    </a:cubicBezTo>
                    <a:lnTo>
                      <a:pt x="1353" y="748"/>
                    </a:lnTo>
                    <a:cubicBezTo>
                      <a:pt x="1356" y="749"/>
                      <a:pt x="1360" y="750"/>
                      <a:pt x="1364" y="750"/>
                    </a:cubicBezTo>
                    <a:cubicBezTo>
                      <a:pt x="1368" y="750"/>
                      <a:pt x="1372" y="749"/>
                      <a:pt x="1375" y="748"/>
                    </a:cubicBezTo>
                    <a:cubicBezTo>
                      <a:pt x="1384" y="741"/>
                      <a:pt x="1388" y="735"/>
                      <a:pt x="1391" y="726"/>
                    </a:cubicBezTo>
                    <a:lnTo>
                      <a:pt x="1438" y="528"/>
                    </a:lnTo>
                    <a:lnTo>
                      <a:pt x="1438" y="518"/>
                    </a:lnTo>
                    <a:lnTo>
                      <a:pt x="1419" y="490"/>
                    </a:lnTo>
                    <a:lnTo>
                      <a:pt x="1419" y="487"/>
                    </a:lnTo>
                    <a:lnTo>
                      <a:pt x="1416" y="487"/>
                    </a:lnTo>
                    <a:lnTo>
                      <a:pt x="1218" y="436"/>
                    </a:lnTo>
                    <a:cubicBezTo>
                      <a:pt x="1216" y="436"/>
                      <a:pt x="1214" y="436"/>
                      <a:pt x="1212" y="436"/>
                    </a:cubicBezTo>
                    <a:close/>
                    <a:moveTo>
                      <a:pt x="1118" y="470"/>
                    </a:moveTo>
                    <a:cubicBezTo>
                      <a:pt x="1117" y="470"/>
                      <a:pt x="1115" y="471"/>
                      <a:pt x="1114" y="471"/>
                    </a:cubicBezTo>
                    <a:cubicBezTo>
                      <a:pt x="1098" y="474"/>
                      <a:pt x="1086" y="487"/>
                      <a:pt x="1089" y="502"/>
                    </a:cubicBezTo>
                    <a:lnTo>
                      <a:pt x="1136" y="820"/>
                    </a:lnTo>
                    <a:cubicBezTo>
                      <a:pt x="1136" y="834"/>
                      <a:pt x="1149" y="846"/>
                      <a:pt x="1163" y="846"/>
                    </a:cubicBezTo>
                    <a:cubicBezTo>
                      <a:pt x="1164" y="846"/>
                      <a:pt x="1166" y="846"/>
                      <a:pt x="1167" y="845"/>
                    </a:cubicBezTo>
                    <a:lnTo>
                      <a:pt x="1180" y="845"/>
                    </a:lnTo>
                    <a:cubicBezTo>
                      <a:pt x="1186" y="842"/>
                      <a:pt x="1196" y="829"/>
                      <a:pt x="1193" y="817"/>
                    </a:cubicBezTo>
                    <a:lnTo>
                      <a:pt x="1145" y="496"/>
                    </a:lnTo>
                    <a:cubicBezTo>
                      <a:pt x="1145" y="482"/>
                      <a:pt x="1130" y="470"/>
                      <a:pt x="1118" y="470"/>
                    </a:cubicBezTo>
                    <a:close/>
                    <a:moveTo>
                      <a:pt x="862" y="804"/>
                    </a:moveTo>
                    <a:cubicBezTo>
                      <a:pt x="853" y="826"/>
                      <a:pt x="850" y="845"/>
                      <a:pt x="840" y="867"/>
                    </a:cubicBezTo>
                    <a:lnTo>
                      <a:pt x="998" y="908"/>
                    </a:lnTo>
                    <a:cubicBezTo>
                      <a:pt x="1002" y="910"/>
                      <a:pt x="1006" y="910"/>
                      <a:pt x="1010" y="910"/>
                    </a:cubicBezTo>
                    <a:cubicBezTo>
                      <a:pt x="1014" y="910"/>
                      <a:pt x="1018" y="910"/>
                      <a:pt x="1023" y="908"/>
                    </a:cubicBezTo>
                    <a:cubicBezTo>
                      <a:pt x="1029" y="905"/>
                      <a:pt x="1032" y="896"/>
                      <a:pt x="1038" y="889"/>
                    </a:cubicBezTo>
                    <a:cubicBezTo>
                      <a:pt x="1045" y="870"/>
                      <a:pt x="1035" y="851"/>
                      <a:pt x="1020" y="845"/>
                    </a:cubicBezTo>
                    <a:lnTo>
                      <a:pt x="1013" y="845"/>
                    </a:lnTo>
                    <a:lnTo>
                      <a:pt x="862" y="804"/>
                    </a:lnTo>
                    <a:close/>
                    <a:moveTo>
                      <a:pt x="1963" y="1276"/>
                    </a:moveTo>
                    <a:cubicBezTo>
                      <a:pt x="1955" y="1276"/>
                      <a:pt x="1946" y="1279"/>
                      <a:pt x="1938" y="1286"/>
                    </a:cubicBezTo>
                    <a:lnTo>
                      <a:pt x="1793" y="1430"/>
                    </a:lnTo>
                    <a:lnTo>
                      <a:pt x="1793" y="1433"/>
                    </a:lnTo>
                    <a:lnTo>
                      <a:pt x="1793" y="1446"/>
                    </a:lnTo>
                    <a:lnTo>
                      <a:pt x="1793" y="1449"/>
                    </a:lnTo>
                    <a:lnTo>
                      <a:pt x="1938" y="1597"/>
                    </a:lnTo>
                    <a:cubicBezTo>
                      <a:pt x="1947" y="1603"/>
                      <a:pt x="1954" y="1603"/>
                      <a:pt x="1963" y="1603"/>
                    </a:cubicBezTo>
                    <a:cubicBezTo>
                      <a:pt x="1969" y="1603"/>
                      <a:pt x="1979" y="1600"/>
                      <a:pt x="1985" y="1597"/>
                    </a:cubicBezTo>
                    <a:cubicBezTo>
                      <a:pt x="1998" y="1584"/>
                      <a:pt x="1998" y="1565"/>
                      <a:pt x="1985" y="1547"/>
                    </a:cubicBezTo>
                    <a:lnTo>
                      <a:pt x="1863" y="1455"/>
                    </a:lnTo>
                    <a:lnTo>
                      <a:pt x="1985" y="1333"/>
                    </a:lnTo>
                    <a:cubicBezTo>
                      <a:pt x="1998" y="1320"/>
                      <a:pt x="1998" y="1301"/>
                      <a:pt x="1985" y="1286"/>
                    </a:cubicBezTo>
                    <a:cubicBezTo>
                      <a:pt x="1979" y="1279"/>
                      <a:pt x="1971" y="1276"/>
                      <a:pt x="1963" y="1276"/>
                    </a:cubicBezTo>
                    <a:close/>
                    <a:moveTo>
                      <a:pt x="2435" y="1292"/>
                    </a:moveTo>
                    <a:cubicBezTo>
                      <a:pt x="2426" y="1292"/>
                      <a:pt x="2418" y="1295"/>
                      <a:pt x="2410" y="1301"/>
                    </a:cubicBezTo>
                    <a:cubicBezTo>
                      <a:pt x="2397" y="1314"/>
                      <a:pt x="2397" y="1333"/>
                      <a:pt x="2410" y="1348"/>
                    </a:cubicBezTo>
                    <a:lnTo>
                      <a:pt x="2532" y="1471"/>
                    </a:lnTo>
                    <a:lnTo>
                      <a:pt x="2410" y="1591"/>
                    </a:lnTo>
                    <a:cubicBezTo>
                      <a:pt x="2397" y="1603"/>
                      <a:pt x="2397" y="1622"/>
                      <a:pt x="2410" y="1638"/>
                    </a:cubicBezTo>
                    <a:cubicBezTo>
                      <a:pt x="2419" y="1647"/>
                      <a:pt x="2426" y="1647"/>
                      <a:pt x="2435" y="1647"/>
                    </a:cubicBezTo>
                    <a:cubicBezTo>
                      <a:pt x="2441" y="1647"/>
                      <a:pt x="2451" y="1644"/>
                      <a:pt x="2457" y="1638"/>
                    </a:cubicBezTo>
                    <a:lnTo>
                      <a:pt x="2602" y="1493"/>
                    </a:lnTo>
                    <a:lnTo>
                      <a:pt x="2602" y="1490"/>
                    </a:lnTo>
                    <a:lnTo>
                      <a:pt x="2602" y="1477"/>
                    </a:lnTo>
                    <a:lnTo>
                      <a:pt x="2595" y="1458"/>
                    </a:lnTo>
                    <a:lnTo>
                      <a:pt x="2602" y="1449"/>
                    </a:lnTo>
                    <a:lnTo>
                      <a:pt x="2602" y="1446"/>
                    </a:lnTo>
                    <a:lnTo>
                      <a:pt x="2457" y="1301"/>
                    </a:lnTo>
                    <a:cubicBezTo>
                      <a:pt x="2451" y="1295"/>
                      <a:pt x="2443" y="1292"/>
                      <a:pt x="2435" y="1292"/>
                    </a:cubicBezTo>
                    <a:close/>
                    <a:moveTo>
                      <a:pt x="2288" y="1302"/>
                    </a:moveTo>
                    <a:cubicBezTo>
                      <a:pt x="2277" y="1302"/>
                      <a:pt x="2267" y="1308"/>
                      <a:pt x="2265" y="1320"/>
                    </a:cubicBezTo>
                    <a:lnTo>
                      <a:pt x="2139" y="1619"/>
                    </a:lnTo>
                    <a:cubicBezTo>
                      <a:pt x="2130" y="1635"/>
                      <a:pt x="2139" y="1650"/>
                      <a:pt x="2155" y="1654"/>
                    </a:cubicBezTo>
                    <a:lnTo>
                      <a:pt x="2168" y="1654"/>
                    </a:lnTo>
                    <a:cubicBezTo>
                      <a:pt x="2177" y="1654"/>
                      <a:pt x="2190" y="1647"/>
                      <a:pt x="2193" y="1638"/>
                    </a:cubicBezTo>
                    <a:lnTo>
                      <a:pt x="2319" y="1339"/>
                    </a:lnTo>
                    <a:cubicBezTo>
                      <a:pt x="2325" y="1323"/>
                      <a:pt x="2315" y="1314"/>
                      <a:pt x="2300" y="1308"/>
                    </a:cubicBezTo>
                    <a:lnTo>
                      <a:pt x="2300" y="1304"/>
                    </a:lnTo>
                    <a:cubicBezTo>
                      <a:pt x="2296" y="1303"/>
                      <a:pt x="2292" y="1302"/>
                      <a:pt x="2288" y="1302"/>
                    </a:cubicBezTo>
                    <a:close/>
                    <a:moveTo>
                      <a:pt x="3379" y="2051"/>
                    </a:moveTo>
                    <a:cubicBezTo>
                      <a:pt x="3366" y="2051"/>
                      <a:pt x="3353" y="2062"/>
                      <a:pt x="3350" y="2075"/>
                    </a:cubicBezTo>
                    <a:cubicBezTo>
                      <a:pt x="3347" y="2091"/>
                      <a:pt x="3357" y="2110"/>
                      <a:pt x="3372" y="2116"/>
                    </a:cubicBezTo>
                    <a:lnTo>
                      <a:pt x="3539" y="2157"/>
                    </a:lnTo>
                    <a:lnTo>
                      <a:pt x="3479" y="2295"/>
                    </a:lnTo>
                    <a:cubicBezTo>
                      <a:pt x="3476" y="2311"/>
                      <a:pt x="3482" y="2330"/>
                      <a:pt x="3504" y="2333"/>
                    </a:cubicBezTo>
                    <a:cubicBezTo>
                      <a:pt x="3507" y="2336"/>
                      <a:pt x="3511" y="2338"/>
                      <a:pt x="3515" y="2338"/>
                    </a:cubicBezTo>
                    <a:cubicBezTo>
                      <a:pt x="3519" y="2338"/>
                      <a:pt x="3523" y="2336"/>
                      <a:pt x="3526" y="2333"/>
                    </a:cubicBezTo>
                    <a:cubicBezTo>
                      <a:pt x="3536" y="2330"/>
                      <a:pt x="3539" y="2323"/>
                      <a:pt x="3542" y="2314"/>
                    </a:cubicBezTo>
                    <a:lnTo>
                      <a:pt x="3589" y="2119"/>
                    </a:lnTo>
                    <a:lnTo>
                      <a:pt x="3589" y="2116"/>
                    </a:lnTo>
                    <a:lnTo>
                      <a:pt x="3589" y="2103"/>
                    </a:lnTo>
                    <a:lnTo>
                      <a:pt x="3586" y="2103"/>
                    </a:lnTo>
                    <a:lnTo>
                      <a:pt x="3388" y="2053"/>
                    </a:lnTo>
                    <a:cubicBezTo>
                      <a:pt x="3385" y="2052"/>
                      <a:pt x="3382" y="2051"/>
                      <a:pt x="3379" y="2051"/>
                    </a:cubicBezTo>
                    <a:close/>
                    <a:moveTo>
                      <a:pt x="1183" y="2100"/>
                    </a:moveTo>
                    <a:lnTo>
                      <a:pt x="982" y="2141"/>
                    </a:lnTo>
                    <a:cubicBezTo>
                      <a:pt x="966" y="2147"/>
                      <a:pt x="957" y="2163"/>
                      <a:pt x="960" y="2182"/>
                    </a:cubicBezTo>
                    <a:cubicBezTo>
                      <a:pt x="962" y="2195"/>
                      <a:pt x="973" y="2206"/>
                      <a:pt x="988" y="2206"/>
                    </a:cubicBezTo>
                    <a:cubicBezTo>
                      <a:pt x="991" y="2206"/>
                      <a:pt x="994" y="2205"/>
                      <a:pt x="998" y="2204"/>
                    </a:cubicBezTo>
                    <a:lnTo>
                      <a:pt x="1167" y="2169"/>
                    </a:lnTo>
                    <a:lnTo>
                      <a:pt x="1208" y="2339"/>
                    </a:lnTo>
                    <a:cubicBezTo>
                      <a:pt x="1211" y="2352"/>
                      <a:pt x="1222" y="2363"/>
                      <a:pt x="1236" y="2363"/>
                    </a:cubicBezTo>
                    <a:cubicBezTo>
                      <a:pt x="1239" y="2363"/>
                      <a:pt x="1243" y="2362"/>
                      <a:pt x="1246" y="2361"/>
                    </a:cubicBezTo>
                    <a:cubicBezTo>
                      <a:pt x="1255" y="2358"/>
                      <a:pt x="1262" y="2355"/>
                      <a:pt x="1265" y="2345"/>
                    </a:cubicBezTo>
                    <a:cubicBezTo>
                      <a:pt x="1274" y="2333"/>
                      <a:pt x="1274" y="2317"/>
                      <a:pt x="1262" y="2308"/>
                    </a:cubicBezTo>
                    <a:cubicBezTo>
                      <a:pt x="1259" y="2308"/>
                      <a:pt x="1249" y="2305"/>
                      <a:pt x="1249" y="2305"/>
                    </a:cubicBezTo>
                    <a:lnTo>
                      <a:pt x="1202" y="2103"/>
                    </a:lnTo>
                    <a:lnTo>
                      <a:pt x="1202" y="2100"/>
                    </a:lnTo>
                    <a:close/>
                    <a:moveTo>
                      <a:pt x="3278" y="2084"/>
                    </a:moveTo>
                    <a:cubicBezTo>
                      <a:pt x="3262" y="2084"/>
                      <a:pt x="3253" y="2100"/>
                      <a:pt x="3256" y="2116"/>
                    </a:cubicBezTo>
                    <a:lnTo>
                      <a:pt x="3303" y="2434"/>
                    </a:lnTo>
                    <a:cubicBezTo>
                      <a:pt x="3303" y="2449"/>
                      <a:pt x="3319" y="2456"/>
                      <a:pt x="3334" y="2456"/>
                    </a:cubicBezTo>
                    <a:lnTo>
                      <a:pt x="3347" y="2456"/>
                    </a:lnTo>
                    <a:cubicBezTo>
                      <a:pt x="3357" y="2452"/>
                      <a:pt x="3363" y="2440"/>
                      <a:pt x="3363" y="2430"/>
                    </a:cubicBezTo>
                    <a:lnTo>
                      <a:pt x="3309" y="2106"/>
                    </a:lnTo>
                    <a:cubicBezTo>
                      <a:pt x="3309" y="2091"/>
                      <a:pt x="3294" y="2084"/>
                      <a:pt x="3278" y="2084"/>
                    </a:cubicBezTo>
                    <a:close/>
                    <a:moveTo>
                      <a:pt x="3039" y="2240"/>
                    </a:moveTo>
                    <a:cubicBezTo>
                      <a:pt x="3025" y="2240"/>
                      <a:pt x="3010" y="2251"/>
                      <a:pt x="3007" y="2264"/>
                    </a:cubicBezTo>
                    <a:lnTo>
                      <a:pt x="2960" y="2462"/>
                    </a:lnTo>
                    <a:lnTo>
                      <a:pt x="2960" y="2465"/>
                    </a:lnTo>
                    <a:lnTo>
                      <a:pt x="2960" y="2468"/>
                    </a:lnTo>
                    <a:lnTo>
                      <a:pt x="3158" y="2518"/>
                    </a:lnTo>
                    <a:cubicBezTo>
                      <a:pt x="3161" y="2520"/>
                      <a:pt x="3165" y="2521"/>
                      <a:pt x="3169" y="2521"/>
                    </a:cubicBezTo>
                    <a:cubicBezTo>
                      <a:pt x="3173" y="2521"/>
                      <a:pt x="3177" y="2520"/>
                      <a:pt x="3180" y="2518"/>
                    </a:cubicBezTo>
                    <a:cubicBezTo>
                      <a:pt x="3190" y="2515"/>
                      <a:pt x="3193" y="2506"/>
                      <a:pt x="3196" y="2500"/>
                    </a:cubicBezTo>
                    <a:cubicBezTo>
                      <a:pt x="3199" y="2496"/>
                      <a:pt x="3199" y="2493"/>
                      <a:pt x="3196" y="2487"/>
                    </a:cubicBezTo>
                    <a:lnTo>
                      <a:pt x="3033" y="2446"/>
                    </a:lnTo>
                    <a:lnTo>
                      <a:pt x="3070" y="2279"/>
                    </a:lnTo>
                    <a:cubicBezTo>
                      <a:pt x="3073" y="2264"/>
                      <a:pt x="3067" y="2245"/>
                      <a:pt x="3048" y="2242"/>
                    </a:cubicBezTo>
                    <a:cubicBezTo>
                      <a:pt x="3045" y="2241"/>
                      <a:pt x="3042" y="2240"/>
                      <a:pt x="3039" y="2240"/>
                    </a:cubicBezTo>
                    <a:close/>
                    <a:moveTo>
                      <a:pt x="914" y="2229"/>
                    </a:moveTo>
                    <a:cubicBezTo>
                      <a:pt x="909" y="2229"/>
                      <a:pt x="904" y="2230"/>
                      <a:pt x="900" y="2232"/>
                    </a:cubicBezTo>
                    <a:cubicBezTo>
                      <a:pt x="887" y="2242"/>
                      <a:pt x="884" y="2261"/>
                      <a:pt x="891" y="2273"/>
                    </a:cubicBezTo>
                    <a:lnTo>
                      <a:pt x="1076" y="2540"/>
                    </a:lnTo>
                    <a:cubicBezTo>
                      <a:pt x="1082" y="2547"/>
                      <a:pt x="1093" y="2551"/>
                      <a:pt x="1102" y="2551"/>
                    </a:cubicBezTo>
                    <a:cubicBezTo>
                      <a:pt x="1108" y="2551"/>
                      <a:pt x="1113" y="2550"/>
                      <a:pt x="1117" y="2547"/>
                    </a:cubicBezTo>
                    <a:cubicBezTo>
                      <a:pt x="1120" y="2547"/>
                      <a:pt x="1120" y="2544"/>
                      <a:pt x="1123" y="2540"/>
                    </a:cubicBezTo>
                    <a:cubicBezTo>
                      <a:pt x="1130" y="2531"/>
                      <a:pt x="1133" y="2518"/>
                      <a:pt x="1123" y="2509"/>
                    </a:cubicBezTo>
                    <a:lnTo>
                      <a:pt x="941" y="2242"/>
                    </a:lnTo>
                    <a:cubicBezTo>
                      <a:pt x="935" y="2233"/>
                      <a:pt x="924" y="2229"/>
                      <a:pt x="914" y="2229"/>
                    </a:cubicBezTo>
                    <a:close/>
                    <a:moveTo>
                      <a:pt x="793" y="2480"/>
                    </a:moveTo>
                    <a:cubicBezTo>
                      <a:pt x="791" y="2480"/>
                      <a:pt x="789" y="2480"/>
                      <a:pt x="787" y="2481"/>
                    </a:cubicBezTo>
                    <a:cubicBezTo>
                      <a:pt x="771" y="2484"/>
                      <a:pt x="759" y="2500"/>
                      <a:pt x="762" y="2518"/>
                    </a:cubicBezTo>
                    <a:lnTo>
                      <a:pt x="809" y="2720"/>
                    </a:lnTo>
                    <a:lnTo>
                      <a:pt x="809" y="2723"/>
                    </a:lnTo>
                    <a:lnTo>
                      <a:pt x="809" y="2729"/>
                    </a:lnTo>
                    <a:lnTo>
                      <a:pt x="821" y="2729"/>
                    </a:lnTo>
                    <a:lnTo>
                      <a:pt x="1023" y="2685"/>
                    </a:lnTo>
                    <a:cubicBezTo>
                      <a:pt x="1029" y="2682"/>
                      <a:pt x="1038" y="2676"/>
                      <a:pt x="1042" y="2669"/>
                    </a:cubicBezTo>
                    <a:cubicBezTo>
                      <a:pt x="1045" y="2670"/>
                      <a:pt x="1048" y="2671"/>
                      <a:pt x="1051" y="2671"/>
                    </a:cubicBezTo>
                    <a:cubicBezTo>
                      <a:pt x="1057" y="2671"/>
                      <a:pt x="1064" y="2668"/>
                      <a:pt x="1070" y="2660"/>
                    </a:cubicBezTo>
                    <a:cubicBezTo>
                      <a:pt x="1067" y="2646"/>
                      <a:pt x="1055" y="2637"/>
                      <a:pt x="1037" y="2637"/>
                    </a:cubicBezTo>
                    <a:cubicBezTo>
                      <a:pt x="1035" y="2637"/>
                      <a:pt x="1032" y="2638"/>
                      <a:pt x="1029" y="2638"/>
                    </a:cubicBezTo>
                    <a:lnTo>
                      <a:pt x="862" y="2673"/>
                    </a:lnTo>
                    <a:lnTo>
                      <a:pt x="821" y="2503"/>
                    </a:lnTo>
                    <a:cubicBezTo>
                      <a:pt x="819" y="2489"/>
                      <a:pt x="806" y="2480"/>
                      <a:pt x="793" y="2480"/>
                    </a:cubicBezTo>
                    <a:close/>
                    <a:moveTo>
                      <a:pt x="1881" y="2955"/>
                    </a:moveTo>
                    <a:cubicBezTo>
                      <a:pt x="1878" y="2955"/>
                      <a:pt x="1875" y="2955"/>
                      <a:pt x="1872" y="2956"/>
                    </a:cubicBezTo>
                    <a:lnTo>
                      <a:pt x="1702" y="3022"/>
                    </a:lnTo>
                    <a:lnTo>
                      <a:pt x="1702" y="3028"/>
                    </a:lnTo>
                    <a:lnTo>
                      <a:pt x="1737" y="3223"/>
                    </a:lnTo>
                    <a:cubicBezTo>
                      <a:pt x="1743" y="3232"/>
                      <a:pt x="1746" y="3239"/>
                      <a:pt x="1752" y="3242"/>
                    </a:cubicBezTo>
                    <a:cubicBezTo>
                      <a:pt x="1757" y="3244"/>
                      <a:pt x="1762" y="3246"/>
                      <a:pt x="1766" y="3246"/>
                    </a:cubicBezTo>
                    <a:cubicBezTo>
                      <a:pt x="1779" y="3246"/>
                      <a:pt x="1792" y="3238"/>
                      <a:pt x="1796" y="3226"/>
                    </a:cubicBezTo>
                    <a:cubicBezTo>
                      <a:pt x="1800" y="3220"/>
                      <a:pt x="1800" y="3210"/>
                      <a:pt x="1796" y="3204"/>
                    </a:cubicBezTo>
                    <a:lnTo>
                      <a:pt x="1746" y="3037"/>
                    </a:lnTo>
                    <a:lnTo>
                      <a:pt x="1910" y="2984"/>
                    </a:lnTo>
                    <a:cubicBezTo>
                      <a:pt x="1916" y="2981"/>
                      <a:pt x="1916" y="2981"/>
                      <a:pt x="1973" y="2974"/>
                    </a:cubicBezTo>
                    <a:cubicBezTo>
                      <a:pt x="1918" y="2961"/>
                      <a:pt x="1897" y="2955"/>
                      <a:pt x="1881" y="2955"/>
                    </a:cubicBezTo>
                    <a:close/>
                    <a:moveTo>
                      <a:pt x="2135" y="3093"/>
                    </a:moveTo>
                    <a:cubicBezTo>
                      <a:pt x="2128" y="3093"/>
                      <a:pt x="2120" y="3096"/>
                      <a:pt x="2114" y="3100"/>
                    </a:cubicBezTo>
                    <a:lnTo>
                      <a:pt x="1869" y="3311"/>
                    </a:lnTo>
                    <a:cubicBezTo>
                      <a:pt x="1856" y="3320"/>
                      <a:pt x="1856" y="3336"/>
                      <a:pt x="1869" y="3349"/>
                    </a:cubicBezTo>
                    <a:lnTo>
                      <a:pt x="1875" y="3358"/>
                    </a:lnTo>
                    <a:cubicBezTo>
                      <a:pt x="1880" y="3361"/>
                      <a:pt x="1885" y="3363"/>
                      <a:pt x="1890" y="3363"/>
                    </a:cubicBezTo>
                    <a:cubicBezTo>
                      <a:pt x="1895" y="3363"/>
                      <a:pt x="1900" y="3361"/>
                      <a:pt x="1907" y="3358"/>
                    </a:cubicBezTo>
                    <a:lnTo>
                      <a:pt x="2155" y="3144"/>
                    </a:lnTo>
                    <a:cubicBezTo>
                      <a:pt x="2168" y="3138"/>
                      <a:pt x="2171" y="3116"/>
                      <a:pt x="2158" y="3107"/>
                    </a:cubicBezTo>
                    <a:lnTo>
                      <a:pt x="2158" y="3107"/>
                    </a:lnTo>
                    <a:cubicBezTo>
                      <a:pt x="2158" y="3107"/>
                      <a:pt x="2158" y="3108"/>
                      <a:pt x="2158" y="3108"/>
                    </a:cubicBezTo>
                    <a:cubicBezTo>
                      <a:pt x="2157" y="3108"/>
                      <a:pt x="2155" y="3105"/>
                      <a:pt x="2155" y="3100"/>
                    </a:cubicBezTo>
                    <a:cubicBezTo>
                      <a:pt x="2149" y="3096"/>
                      <a:pt x="2142" y="3093"/>
                      <a:pt x="2135" y="3093"/>
                    </a:cubicBezTo>
                    <a:close/>
                    <a:moveTo>
                      <a:pt x="2242" y="3103"/>
                    </a:moveTo>
                    <a:cubicBezTo>
                      <a:pt x="2238" y="3103"/>
                      <a:pt x="2234" y="3104"/>
                      <a:pt x="2231" y="3107"/>
                    </a:cubicBezTo>
                    <a:cubicBezTo>
                      <a:pt x="2215" y="3110"/>
                      <a:pt x="2202" y="3129"/>
                      <a:pt x="2208" y="3144"/>
                    </a:cubicBezTo>
                    <a:lnTo>
                      <a:pt x="2262" y="3311"/>
                    </a:lnTo>
                    <a:lnTo>
                      <a:pt x="2098" y="3365"/>
                    </a:lnTo>
                    <a:cubicBezTo>
                      <a:pt x="2083" y="3368"/>
                      <a:pt x="2073" y="3390"/>
                      <a:pt x="2080" y="3405"/>
                    </a:cubicBezTo>
                    <a:lnTo>
                      <a:pt x="2080" y="3409"/>
                    </a:lnTo>
                    <a:cubicBezTo>
                      <a:pt x="2083" y="3415"/>
                      <a:pt x="2089" y="3424"/>
                      <a:pt x="2095" y="3427"/>
                    </a:cubicBezTo>
                    <a:cubicBezTo>
                      <a:pt x="2100" y="3429"/>
                      <a:pt x="2104" y="3430"/>
                      <a:pt x="2108" y="3430"/>
                    </a:cubicBezTo>
                    <a:cubicBezTo>
                      <a:pt x="2112" y="3430"/>
                      <a:pt x="2116" y="3429"/>
                      <a:pt x="2120" y="3427"/>
                    </a:cubicBezTo>
                    <a:lnTo>
                      <a:pt x="2312" y="3361"/>
                    </a:lnTo>
                    <a:lnTo>
                      <a:pt x="2315" y="3361"/>
                    </a:lnTo>
                    <a:cubicBezTo>
                      <a:pt x="2319" y="3358"/>
                      <a:pt x="2331" y="3330"/>
                      <a:pt x="2331" y="3327"/>
                    </a:cubicBezTo>
                    <a:lnTo>
                      <a:pt x="2331" y="3320"/>
                    </a:lnTo>
                    <a:lnTo>
                      <a:pt x="2268" y="3125"/>
                    </a:lnTo>
                    <a:cubicBezTo>
                      <a:pt x="2263" y="3113"/>
                      <a:pt x="2253" y="3103"/>
                      <a:pt x="2242" y="3103"/>
                    </a:cubicBezTo>
                    <a:close/>
                    <a:moveTo>
                      <a:pt x="3398" y="3355"/>
                    </a:moveTo>
                    <a:cubicBezTo>
                      <a:pt x="3390" y="3355"/>
                      <a:pt x="3380" y="3358"/>
                      <a:pt x="3372" y="3365"/>
                    </a:cubicBezTo>
                    <a:lnTo>
                      <a:pt x="3228" y="3509"/>
                    </a:lnTo>
                    <a:lnTo>
                      <a:pt x="3228" y="3515"/>
                    </a:lnTo>
                    <a:lnTo>
                      <a:pt x="3228" y="3519"/>
                    </a:lnTo>
                    <a:lnTo>
                      <a:pt x="3372" y="3663"/>
                    </a:lnTo>
                    <a:cubicBezTo>
                      <a:pt x="3382" y="3673"/>
                      <a:pt x="3388" y="3673"/>
                      <a:pt x="3397" y="3673"/>
                    </a:cubicBezTo>
                    <a:cubicBezTo>
                      <a:pt x="3404" y="3673"/>
                      <a:pt x="3413" y="3666"/>
                      <a:pt x="3419" y="3663"/>
                    </a:cubicBezTo>
                    <a:cubicBezTo>
                      <a:pt x="3432" y="3651"/>
                      <a:pt x="3432" y="3629"/>
                      <a:pt x="3419" y="3616"/>
                    </a:cubicBezTo>
                    <a:lnTo>
                      <a:pt x="3300" y="3534"/>
                    </a:lnTo>
                    <a:lnTo>
                      <a:pt x="3419" y="3412"/>
                    </a:lnTo>
                    <a:cubicBezTo>
                      <a:pt x="3432" y="3399"/>
                      <a:pt x="3432" y="3380"/>
                      <a:pt x="3419" y="3365"/>
                    </a:cubicBezTo>
                    <a:cubicBezTo>
                      <a:pt x="3415" y="3358"/>
                      <a:pt x="3407" y="3355"/>
                      <a:pt x="3398" y="3355"/>
                    </a:cubicBezTo>
                    <a:close/>
                    <a:moveTo>
                      <a:pt x="3712" y="3362"/>
                    </a:moveTo>
                    <a:cubicBezTo>
                      <a:pt x="3701" y="3362"/>
                      <a:pt x="3691" y="3369"/>
                      <a:pt x="3687" y="3380"/>
                    </a:cubicBezTo>
                    <a:lnTo>
                      <a:pt x="3561" y="3679"/>
                    </a:lnTo>
                    <a:cubicBezTo>
                      <a:pt x="3555" y="3695"/>
                      <a:pt x="3561" y="3710"/>
                      <a:pt x="3577" y="3714"/>
                    </a:cubicBezTo>
                    <a:lnTo>
                      <a:pt x="3589" y="3714"/>
                    </a:lnTo>
                    <a:cubicBezTo>
                      <a:pt x="3602" y="3714"/>
                      <a:pt x="3614" y="3707"/>
                      <a:pt x="3618" y="3698"/>
                    </a:cubicBezTo>
                    <a:lnTo>
                      <a:pt x="3743" y="3399"/>
                    </a:lnTo>
                    <a:cubicBezTo>
                      <a:pt x="3747" y="3383"/>
                      <a:pt x="3734" y="3374"/>
                      <a:pt x="3724" y="3368"/>
                    </a:cubicBezTo>
                    <a:lnTo>
                      <a:pt x="3724" y="3365"/>
                    </a:lnTo>
                    <a:cubicBezTo>
                      <a:pt x="3720" y="3363"/>
                      <a:pt x="3716" y="3362"/>
                      <a:pt x="3712" y="3362"/>
                    </a:cubicBezTo>
                    <a:close/>
                    <a:moveTo>
                      <a:pt x="3781" y="3368"/>
                    </a:moveTo>
                    <a:cubicBezTo>
                      <a:pt x="3772" y="3368"/>
                      <a:pt x="3764" y="3371"/>
                      <a:pt x="3756" y="3377"/>
                    </a:cubicBezTo>
                    <a:cubicBezTo>
                      <a:pt x="3743" y="3390"/>
                      <a:pt x="3743" y="3409"/>
                      <a:pt x="3756" y="3424"/>
                    </a:cubicBezTo>
                    <a:lnTo>
                      <a:pt x="3875" y="3547"/>
                    </a:lnTo>
                    <a:lnTo>
                      <a:pt x="3756" y="3666"/>
                    </a:lnTo>
                    <a:cubicBezTo>
                      <a:pt x="3743" y="3679"/>
                      <a:pt x="3743" y="3704"/>
                      <a:pt x="3756" y="3714"/>
                    </a:cubicBezTo>
                    <a:cubicBezTo>
                      <a:pt x="3762" y="3723"/>
                      <a:pt x="3772" y="3723"/>
                      <a:pt x="3778" y="3723"/>
                    </a:cubicBezTo>
                    <a:cubicBezTo>
                      <a:pt x="3787" y="3723"/>
                      <a:pt x="3794" y="3720"/>
                      <a:pt x="3800" y="3714"/>
                    </a:cubicBezTo>
                    <a:lnTo>
                      <a:pt x="3948" y="3569"/>
                    </a:lnTo>
                    <a:lnTo>
                      <a:pt x="3948" y="3556"/>
                    </a:lnTo>
                    <a:lnTo>
                      <a:pt x="3935" y="3534"/>
                    </a:lnTo>
                    <a:lnTo>
                      <a:pt x="3948" y="3525"/>
                    </a:lnTo>
                    <a:lnTo>
                      <a:pt x="3948" y="3522"/>
                    </a:lnTo>
                    <a:lnTo>
                      <a:pt x="3803" y="3377"/>
                    </a:lnTo>
                    <a:cubicBezTo>
                      <a:pt x="3797" y="3371"/>
                      <a:pt x="3789" y="3368"/>
                      <a:pt x="3781" y="3368"/>
                    </a:cubicBezTo>
                    <a:close/>
                    <a:moveTo>
                      <a:pt x="1005" y="4025"/>
                    </a:moveTo>
                    <a:cubicBezTo>
                      <a:pt x="991" y="4025"/>
                      <a:pt x="975" y="4036"/>
                      <a:pt x="972" y="4050"/>
                    </a:cubicBezTo>
                    <a:cubicBezTo>
                      <a:pt x="966" y="4066"/>
                      <a:pt x="976" y="4085"/>
                      <a:pt x="991" y="4088"/>
                    </a:cubicBezTo>
                    <a:lnTo>
                      <a:pt x="994" y="4088"/>
                    </a:lnTo>
                    <a:lnTo>
                      <a:pt x="1161" y="4132"/>
                    </a:lnTo>
                    <a:lnTo>
                      <a:pt x="1120" y="4295"/>
                    </a:lnTo>
                    <a:cubicBezTo>
                      <a:pt x="1117" y="4311"/>
                      <a:pt x="1123" y="4333"/>
                      <a:pt x="1139" y="4336"/>
                    </a:cubicBezTo>
                    <a:lnTo>
                      <a:pt x="1145" y="4336"/>
                    </a:lnTo>
                    <a:cubicBezTo>
                      <a:pt x="1149" y="4338"/>
                      <a:pt x="1152" y="4339"/>
                      <a:pt x="1156" y="4339"/>
                    </a:cubicBezTo>
                    <a:cubicBezTo>
                      <a:pt x="1160" y="4339"/>
                      <a:pt x="1164" y="4338"/>
                      <a:pt x="1167" y="4336"/>
                    </a:cubicBezTo>
                    <a:cubicBezTo>
                      <a:pt x="1177" y="4333"/>
                      <a:pt x="1180" y="4324"/>
                      <a:pt x="1183" y="4318"/>
                    </a:cubicBezTo>
                    <a:lnTo>
                      <a:pt x="1230" y="4116"/>
                    </a:lnTo>
                    <a:cubicBezTo>
                      <a:pt x="1227" y="4116"/>
                      <a:pt x="1211" y="4082"/>
                      <a:pt x="1211" y="4082"/>
                    </a:cubicBezTo>
                    <a:lnTo>
                      <a:pt x="1211" y="4075"/>
                    </a:lnTo>
                    <a:lnTo>
                      <a:pt x="1208" y="4075"/>
                    </a:lnTo>
                    <a:lnTo>
                      <a:pt x="1010" y="4025"/>
                    </a:lnTo>
                    <a:cubicBezTo>
                      <a:pt x="1009" y="4025"/>
                      <a:pt x="1007" y="4025"/>
                      <a:pt x="1005" y="4025"/>
                    </a:cubicBezTo>
                    <a:close/>
                    <a:moveTo>
                      <a:pt x="887" y="4009"/>
                    </a:moveTo>
                    <a:cubicBezTo>
                      <a:pt x="872" y="4012"/>
                      <a:pt x="862" y="4025"/>
                      <a:pt x="865" y="4041"/>
                    </a:cubicBezTo>
                    <a:lnTo>
                      <a:pt x="910" y="4358"/>
                    </a:lnTo>
                    <a:cubicBezTo>
                      <a:pt x="912" y="4372"/>
                      <a:pt x="923" y="4384"/>
                      <a:pt x="936" y="4384"/>
                    </a:cubicBezTo>
                    <a:cubicBezTo>
                      <a:pt x="938" y="4384"/>
                      <a:pt x="939" y="4384"/>
                      <a:pt x="941" y="4384"/>
                    </a:cubicBezTo>
                    <a:lnTo>
                      <a:pt x="950" y="4384"/>
                    </a:lnTo>
                    <a:cubicBezTo>
                      <a:pt x="960" y="4377"/>
                      <a:pt x="966" y="4368"/>
                      <a:pt x="963" y="4355"/>
                    </a:cubicBezTo>
                    <a:lnTo>
                      <a:pt x="916" y="4038"/>
                    </a:lnTo>
                    <a:cubicBezTo>
                      <a:pt x="916" y="4022"/>
                      <a:pt x="903" y="4009"/>
                      <a:pt x="887" y="4009"/>
                    </a:cubicBezTo>
                    <a:close/>
                    <a:moveTo>
                      <a:pt x="631" y="4166"/>
                    </a:moveTo>
                    <a:cubicBezTo>
                      <a:pt x="616" y="4166"/>
                      <a:pt x="601" y="4178"/>
                      <a:pt x="598" y="4192"/>
                    </a:cubicBezTo>
                    <a:lnTo>
                      <a:pt x="551" y="4387"/>
                    </a:lnTo>
                    <a:cubicBezTo>
                      <a:pt x="551" y="4387"/>
                      <a:pt x="551" y="4390"/>
                      <a:pt x="542" y="4390"/>
                    </a:cubicBezTo>
                    <a:lnTo>
                      <a:pt x="542" y="4434"/>
                    </a:lnTo>
                    <a:lnTo>
                      <a:pt x="554" y="4434"/>
                    </a:lnTo>
                    <a:lnTo>
                      <a:pt x="752" y="4450"/>
                    </a:lnTo>
                    <a:cubicBezTo>
                      <a:pt x="755" y="4451"/>
                      <a:pt x="759" y="4452"/>
                      <a:pt x="763" y="4452"/>
                    </a:cubicBezTo>
                    <a:cubicBezTo>
                      <a:pt x="767" y="4452"/>
                      <a:pt x="771" y="4451"/>
                      <a:pt x="774" y="4450"/>
                    </a:cubicBezTo>
                    <a:cubicBezTo>
                      <a:pt x="784" y="4446"/>
                      <a:pt x="787" y="4437"/>
                      <a:pt x="790" y="4431"/>
                    </a:cubicBezTo>
                    <a:cubicBezTo>
                      <a:pt x="790" y="4428"/>
                      <a:pt x="790" y="4421"/>
                      <a:pt x="809" y="4418"/>
                    </a:cubicBezTo>
                    <a:lnTo>
                      <a:pt x="620" y="4371"/>
                    </a:lnTo>
                    <a:lnTo>
                      <a:pt x="661" y="4207"/>
                    </a:lnTo>
                    <a:cubicBezTo>
                      <a:pt x="664" y="4192"/>
                      <a:pt x="652" y="4170"/>
                      <a:pt x="636" y="4167"/>
                    </a:cubicBezTo>
                    <a:cubicBezTo>
                      <a:pt x="634" y="4166"/>
                      <a:pt x="633" y="4166"/>
                      <a:pt x="631" y="4166"/>
                    </a:cubicBezTo>
                    <a:close/>
                    <a:moveTo>
                      <a:pt x="2759" y="4343"/>
                    </a:moveTo>
                    <a:lnTo>
                      <a:pt x="2561" y="4387"/>
                    </a:lnTo>
                    <a:cubicBezTo>
                      <a:pt x="2545" y="4390"/>
                      <a:pt x="2532" y="4406"/>
                      <a:pt x="2536" y="4428"/>
                    </a:cubicBezTo>
                    <a:cubicBezTo>
                      <a:pt x="2538" y="4441"/>
                      <a:pt x="2551" y="4450"/>
                      <a:pt x="2568" y="4450"/>
                    </a:cubicBezTo>
                    <a:cubicBezTo>
                      <a:pt x="2571" y="4450"/>
                      <a:pt x="2574" y="4450"/>
                      <a:pt x="2576" y="4450"/>
                    </a:cubicBezTo>
                    <a:lnTo>
                      <a:pt x="2743" y="4415"/>
                    </a:lnTo>
                    <a:lnTo>
                      <a:pt x="2784" y="4585"/>
                    </a:lnTo>
                    <a:cubicBezTo>
                      <a:pt x="2787" y="4599"/>
                      <a:pt x="2799" y="4607"/>
                      <a:pt x="2813" y="4607"/>
                    </a:cubicBezTo>
                    <a:cubicBezTo>
                      <a:pt x="2815" y="4607"/>
                      <a:pt x="2817" y="4607"/>
                      <a:pt x="2819" y="4607"/>
                    </a:cubicBezTo>
                    <a:cubicBezTo>
                      <a:pt x="2828" y="4607"/>
                      <a:pt x="2834" y="4597"/>
                      <a:pt x="2838" y="4591"/>
                    </a:cubicBezTo>
                    <a:cubicBezTo>
                      <a:pt x="2847" y="4575"/>
                      <a:pt x="2844" y="4557"/>
                      <a:pt x="2828" y="4547"/>
                    </a:cubicBezTo>
                    <a:lnTo>
                      <a:pt x="2781" y="4349"/>
                    </a:lnTo>
                    <a:lnTo>
                      <a:pt x="2781" y="4343"/>
                    </a:lnTo>
                    <a:close/>
                    <a:moveTo>
                      <a:pt x="4199" y="4404"/>
                    </a:moveTo>
                    <a:cubicBezTo>
                      <a:pt x="4196" y="4404"/>
                      <a:pt x="4193" y="4404"/>
                      <a:pt x="4190" y="4406"/>
                    </a:cubicBezTo>
                    <a:lnTo>
                      <a:pt x="3998" y="4434"/>
                    </a:lnTo>
                    <a:lnTo>
                      <a:pt x="3951" y="4434"/>
                    </a:lnTo>
                    <a:lnTo>
                      <a:pt x="3951" y="4475"/>
                    </a:lnTo>
                    <a:lnTo>
                      <a:pt x="3951" y="4481"/>
                    </a:lnTo>
                    <a:cubicBezTo>
                      <a:pt x="3995" y="4481"/>
                      <a:pt x="3995" y="4484"/>
                      <a:pt x="3995" y="4484"/>
                    </a:cubicBezTo>
                    <a:lnTo>
                      <a:pt x="4058" y="4682"/>
                    </a:lnTo>
                    <a:cubicBezTo>
                      <a:pt x="4061" y="4689"/>
                      <a:pt x="4064" y="4698"/>
                      <a:pt x="4074" y="4701"/>
                    </a:cubicBezTo>
                    <a:cubicBezTo>
                      <a:pt x="4077" y="4703"/>
                      <a:pt x="4081" y="4704"/>
                      <a:pt x="4085" y="4704"/>
                    </a:cubicBezTo>
                    <a:cubicBezTo>
                      <a:pt x="4089" y="4704"/>
                      <a:pt x="4092" y="4703"/>
                      <a:pt x="4096" y="4701"/>
                    </a:cubicBezTo>
                    <a:cubicBezTo>
                      <a:pt x="4111" y="4695"/>
                      <a:pt x="4124" y="4679"/>
                      <a:pt x="4115" y="4663"/>
                    </a:cubicBezTo>
                    <a:lnTo>
                      <a:pt x="4061" y="4497"/>
                    </a:lnTo>
                    <a:lnTo>
                      <a:pt x="4225" y="4443"/>
                    </a:lnTo>
                    <a:cubicBezTo>
                      <a:pt x="4228" y="4434"/>
                      <a:pt x="4231" y="4434"/>
                      <a:pt x="4218" y="4428"/>
                    </a:cubicBezTo>
                    <a:cubicBezTo>
                      <a:pt x="4226" y="4415"/>
                      <a:pt x="4213" y="4404"/>
                      <a:pt x="4199" y="4404"/>
                    </a:cubicBezTo>
                    <a:close/>
                    <a:moveTo>
                      <a:pt x="2453" y="4469"/>
                    </a:moveTo>
                    <a:cubicBezTo>
                      <a:pt x="2448" y="4469"/>
                      <a:pt x="2443" y="4471"/>
                      <a:pt x="2438" y="4475"/>
                    </a:cubicBezTo>
                    <a:cubicBezTo>
                      <a:pt x="2426" y="4481"/>
                      <a:pt x="2422" y="4500"/>
                      <a:pt x="2429" y="4513"/>
                    </a:cubicBezTo>
                    <a:lnTo>
                      <a:pt x="2614" y="4780"/>
                    </a:lnTo>
                    <a:cubicBezTo>
                      <a:pt x="2618" y="4788"/>
                      <a:pt x="2627" y="4792"/>
                      <a:pt x="2636" y="4792"/>
                    </a:cubicBezTo>
                    <a:cubicBezTo>
                      <a:pt x="2640" y="4792"/>
                      <a:pt x="2645" y="4791"/>
                      <a:pt x="2649" y="4789"/>
                    </a:cubicBezTo>
                    <a:cubicBezTo>
                      <a:pt x="2649" y="4789"/>
                      <a:pt x="2652" y="4789"/>
                      <a:pt x="2652" y="4783"/>
                    </a:cubicBezTo>
                    <a:cubicBezTo>
                      <a:pt x="2658" y="4783"/>
                      <a:pt x="2658" y="4780"/>
                      <a:pt x="2661" y="4777"/>
                    </a:cubicBezTo>
                    <a:cubicBezTo>
                      <a:pt x="2665" y="4767"/>
                      <a:pt x="2665" y="4758"/>
                      <a:pt x="2658" y="4748"/>
                    </a:cubicBezTo>
                    <a:lnTo>
                      <a:pt x="2473" y="4481"/>
                    </a:lnTo>
                    <a:cubicBezTo>
                      <a:pt x="2467" y="4473"/>
                      <a:pt x="2460" y="4469"/>
                      <a:pt x="2453" y="4469"/>
                    </a:cubicBezTo>
                    <a:close/>
                    <a:moveTo>
                      <a:pt x="4481" y="4544"/>
                    </a:moveTo>
                    <a:cubicBezTo>
                      <a:pt x="4475" y="4544"/>
                      <a:pt x="4468" y="4547"/>
                      <a:pt x="4464" y="4553"/>
                    </a:cubicBezTo>
                    <a:lnTo>
                      <a:pt x="4212" y="4761"/>
                    </a:lnTo>
                    <a:cubicBezTo>
                      <a:pt x="4199" y="4770"/>
                      <a:pt x="4199" y="4789"/>
                      <a:pt x="4212" y="4799"/>
                    </a:cubicBezTo>
                    <a:lnTo>
                      <a:pt x="4218" y="4808"/>
                    </a:lnTo>
                    <a:cubicBezTo>
                      <a:pt x="4223" y="4810"/>
                      <a:pt x="4229" y="4811"/>
                      <a:pt x="4235" y="4811"/>
                    </a:cubicBezTo>
                    <a:cubicBezTo>
                      <a:pt x="4241" y="4811"/>
                      <a:pt x="4247" y="4810"/>
                      <a:pt x="4250" y="4808"/>
                    </a:cubicBezTo>
                    <a:lnTo>
                      <a:pt x="4498" y="4594"/>
                    </a:lnTo>
                    <a:cubicBezTo>
                      <a:pt x="4508" y="4588"/>
                      <a:pt x="4514" y="4572"/>
                      <a:pt x="4505" y="4557"/>
                    </a:cubicBezTo>
                    <a:lnTo>
                      <a:pt x="4501" y="4553"/>
                    </a:lnTo>
                    <a:cubicBezTo>
                      <a:pt x="4495" y="4547"/>
                      <a:pt x="4488" y="4544"/>
                      <a:pt x="4481" y="4544"/>
                    </a:cubicBezTo>
                    <a:close/>
                    <a:moveTo>
                      <a:pt x="4586" y="4625"/>
                    </a:moveTo>
                    <a:cubicBezTo>
                      <a:pt x="4584" y="4625"/>
                      <a:pt x="4582" y="4625"/>
                      <a:pt x="4580" y="4626"/>
                    </a:cubicBezTo>
                    <a:cubicBezTo>
                      <a:pt x="4564" y="4635"/>
                      <a:pt x="4552" y="4651"/>
                      <a:pt x="4561" y="4667"/>
                    </a:cubicBezTo>
                    <a:lnTo>
                      <a:pt x="4615" y="4830"/>
                    </a:lnTo>
                    <a:lnTo>
                      <a:pt x="4451" y="4887"/>
                    </a:lnTo>
                    <a:cubicBezTo>
                      <a:pt x="4435" y="4893"/>
                      <a:pt x="4423" y="4909"/>
                      <a:pt x="4432" y="4925"/>
                    </a:cubicBezTo>
                    <a:cubicBezTo>
                      <a:pt x="4435" y="4934"/>
                      <a:pt x="4438" y="4940"/>
                      <a:pt x="4448" y="4947"/>
                    </a:cubicBezTo>
                    <a:cubicBezTo>
                      <a:pt x="4451" y="4948"/>
                      <a:pt x="4455" y="4949"/>
                      <a:pt x="4459" y="4949"/>
                    </a:cubicBezTo>
                    <a:cubicBezTo>
                      <a:pt x="4463" y="4949"/>
                      <a:pt x="4467" y="4948"/>
                      <a:pt x="4470" y="4947"/>
                    </a:cubicBezTo>
                    <a:lnTo>
                      <a:pt x="4662" y="4877"/>
                    </a:lnTo>
                    <a:lnTo>
                      <a:pt x="4668" y="4877"/>
                    </a:lnTo>
                    <a:lnTo>
                      <a:pt x="4668" y="4874"/>
                    </a:lnTo>
                    <a:lnTo>
                      <a:pt x="4668" y="4868"/>
                    </a:lnTo>
                    <a:lnTo>
                      <a:pt x="4677" y="4843"/>
                    </a:lnTo>
                    <a:lnTo>
                      <a:pt x="4684" y="4843"/>
                    </a:lnTo>
                    <a:lnTo>
                      <a:pt x="4621" y="4648"/>
                    </a:lnTo>
                    <a:cubicBezTo>
                      <a:pt x="4613" y="4634"/>
                      <a:pt x="4600" y="4625"/>
                      <a:pt x="4586" y="4625"/>
                    </a:cubicBezTo>
                    <a:close/>
                    <a:moveTo>
                      <a:pt x="2319" y="4729"/>
                    </a:moveTo>
                    <a:cubicBezTo>
                      <a:pt x="2317" y="4729"/>
                      <a:pt x="2315" y="4729"/>
                      <a:pt x="2312" y="4730"/>
                    </a:cubicBezTo>
                    <a:cubicBezTo>
                      <a:pt x="2297" y="4733"/>
                      <a:pt x="2284" y="4748"/>
                      <a:pt x="2287" y="4767"/>
                    </a:cubicBezTo>
                    <a:lnTo>
                      <a:pt x="2334" y="4969"/>
                    </a:lnTo>
                    <a:lnTo>
                      <a:pt x="2334" y="4972"/>
                    </a:lnTo>
                    <a:lnTo>
                      <a:pt x="2347" y="4972"/>
                    </a:lnTo>
                    <a:lnTo>
                      <a:pt x="2548" y="4931"/>
                    </a:lnTo>
                    <a:cubicBezTo>
                      <a:pt x="2554" y="4925"/>
                      <a:pt x="2564" y="4921"/>
                      <a:pt x="2567" y="4915"/>
                    </a:cubicBezTo>
                    <a:cubicBezTo>
                      <a:pt x="2576" y="4899"/>
                      <a:pt x="2570" y="4877"/>
                      <a:pt x="2554" y="4871"/>
                    </a:cubicBezTo>
                    <a:cubicBezTo>
                      <a:pt x="2550" y="4869"/>
                      <a:pt x="2544" y="4865"/>
                      <a:pt x="2539" y="4865"/>
                    </a:cubicBezTo>
                    <a:cubicBezTo>
                      <a:pt x="2537" y="4865"/>
                      <a:pt x="2534" y="4866"/>
                      <a:pt x="2532" y="4868"/>
                    </a:cubicBezTo>
                    <a:lnTo>
                      <a:pt x="2554" y="4887"/>
                    </a:lnTo>
                    <a:lnTo>
                      <a:pt x="2388" y="4921"/>
                    </a:lnTo>
                    <a:lnTo>
                      <a:pt x="2350" y="4752"/>
                    </a:lnTo>
                    <a:cubicBezTo>
                      <a:pt x="2347" y="4738"/>
                      <a:pt x="2335" y="4729"/>
                      <a:pt x="2319" y="4729"/>
                    </a:cubicBezTo>
                    <a:close/>
                    <a:moveTo>
                      <a:pt x="3375" y="5279"/>
                    </a:moveTo>
                    <a:cubicBezTo>
                      <a:pt x="3361" y="5279"/>
                      <a:pt x="3346" y="5288"/>
                      <a:pt x="3341" y="5302"/>
                    </a:cubicBezTo>
                    <a:cubicBezTo>
                      <a:pt x="3338" y="5318"/>
                      <a:pt x="3350" y="5340"/>
                      <a:pt x="3366" y="5343"/>
                    </a:cubicBezTo>
                    <a:lnTo>
                      <a:pt x="3529" y="5387"/>
                    </a:lnTo>
                    <a:lnTo>
                      <a:pt x="3492" y="5550"/>
                    </a:lnTo>
                    <a:cubicBezTo>
                      <a:pt x="3489" y="5566"/>
                      <a:pt x="3495" y="5585"/>
                      <a:pt x="3511" y="5591"/>
                    </a:cubicBezTo>
                    <a:lnTo>
                      <a:pt x="3514" y="5591"/>
                    </a:lnTo>
                    <a:cubicBezTo>
                      <a:pt x="3523" y="5591"/>
                      <a:pt x="3529" y="5591"/>
                      <a:pt x="3539" y="5585"/>
                    </a:cubicBezTo>
                    <a:cubicBezTo>
                      <a:pt x="3545" y="5582"/>
                      <a:pt x="3548" y="5576"/>
                      <a:pt x="3555" y="5566"/>
                    </a:cubicBezTo>
                    <a:lnTo>
                      <a:pt x="3602" y="5371"/>
                    </a:lnTo>
                    <a:cubicBezTo>
                      <a:pt x="3602" y="5371"/>
                      <a:pt x="3589" y="5340"/>
                      <a:pt x="3589" y="5333"/>
                    </a:cubicBezTo>
                    <a:lnTo>
                      <a:pt x="3589" y="5330"/>
                    </a:lnTo>
                    <a:lnTo>
                      <a:pt x="3577" y="5330"/>
                    </a:lnTo>
                    <a:lnTo>
                      <a:pt x="3382" y="5280"/>
                    </a:lnTo>
                    <a:cubicBezTo>
                      <a:pt x="3380" y="5280"/>
                      <a:pt x="3378" y="5279"/>
                      <a:pt x="3375" y="5279"/>
                    </a:cubicBezTo>
                    <a:close/>
                    <a:moveTo>
                      <a:pt x="1075" y="5381"/>
                    </a:moveTo>
                    <a:cubicBezTo>
                      <a:pt x="1067" y="5381"/>
                      <a:pt x="1057" y="5384"/>
                      <a:pt x="1048" y="5390"/>
                    </a:cubicBezTo>
                    <a:lnTo>
                      <a:pt x="897" y="5535"/>
                    </a:lnTo>
                    <a:lnTo>
                      <a:pt x="897" y="5550"/>
                    </a:lnTo>
                    <a:lnTo>
                      <a:pt x="1042" y="5695"/>
                    </a:lnTo>
                    <a:cubicBezTo>
                      <a:pt x="1048" y="5705"/>
                      <a:pt x="1057" y="5705"/>
                      <a:pt x="1064" y="5705"/>
                    </a:cubicBezTo>
                    <a:cubicBezTo>
                      <a:pt x="1086" y="5705"/>
                      <a:pt x="1095" y="5689"/>
                      <a:pt x="1095" y="5673"/>
                    </a:cubicBezTo>
                    <a:cubicBezTo>
                      <a:pt x="1095" y="5664"/>
                      <a:pt x="1092" y="5657"/>
                      <a:pt x="1089" y="5648"/>
                    </a:cubicBezTo>
                    <a:lnTo>
                      <a:pt x="976" y="5560"/>
                    </a:lnTo>
                    <a:lnTo>
                      <a:pt x="1098" y="5437"/>
                    </a:lnTo>
                    <a:cubicBezTo>
                      <a:pt x="1108" y="5425"/>
                      <a:pt x="1108" y="5403"/>
                      <a:pt x="1098" y="5390"/>
                    </a:cubicBezTo>
                    <a:cubicBezTo>
                      <a:pt x="1092" y="5384"/>
                      <a:pt x="1084" y="5381"/>
                      <a:pt x="1075" y="5381"/>
                    </a:cubicBezTo>
                    <a:close/>
                    <a:moveTo>
                      <a:pt x="3317" y="5358"/>
                    </a:moveTo>
                    <a:cubicBezTo>
                      <a:pt x="3314" y="5358"/>
                      <a:pt x="3312" y="5358"/>
                      <a:pt x="3309" y="5359"/>
                    </a:cubicBezTo>
                    <a:cubicBezTo>
                      <a:pt x="3294" y="5359"/>
                      <a:pt x="3284" y="5374"/>
                      <a:pt x="3287" y="5390"/>
                    </a:cubicBezTo>
                    <a:lnTo>
                      <a:pt x="3331" y="5708"/>
                    </a:lnTo>
                    <a:cubicBezTo>
                      <a:pt x="3334" y="5721"/>
                      <a:pt x="3343" y="5731"/>
                      <a:pt x="3355" y="5731"/>
                    </a:cubicBezTo>
                    <a:cubicBezTo>
                      <a:pt x="3357" y="5731"/>
                      <a:pt x="3360" y="5731"/>
                      <a:pt x="3363" y="5730"/>
                    </a:cubicBezTo>
                    <a:lnTo>
                      <a:pt x="3372" y="5730"/>
                    </a:lnTo>
                    <a:cubicBezTo>
                      <a:pt x="3382" y="5723"/>
                      <a:pt x="3388" y="5714"/>
                      <a:pt x="3385" y="5705"/>
                    </a:cubicBezTo>
                    <a:lnTo>
                      <a:pt x="3341" y="5377"/>
                    </a:lnTo>
                    <a:cubicBezTo>
                      <a:pt x="3338" y="5364"/>
                      <a:pt x="3329" y="5358"/>
                      <a:pt x="3317" y="5358"/>
                    </a:cubicBezTo>
                    <a:close/>
                    <a:moveTo>
                      <a:pt x="1404" y="5383"/>
                    </a:moveTo>
                    <a:cubicBezTo>
                      <a:pt x="1395" y="5383"/>
                      <a:pt x="1386" y="5390"/>
                      <a:pt x="1381" y="5396"/>
                    </a:cubicBezTo>
                    <a:lnTo>
                      <a:pt x="1255" y="5695"/>
                    </a:lnTo>
                    <a:cubicBezTo>
                      <a:pt x="1246" y="5711"/>
                      <a:pt x="1255" y="5727"/>
                      <a:pt x="1271" y="5733"/>
                    </a:cubicBezTo>
                    <a:lnTo>
                      <a:pt x="1281" y="5733"/>
                    </a:lnTo>
                    <a:cubicBezTo>
                      <a:pt x="1293" y="5733"/>
                      <a:pt x="1306" y="5723"/>
                      <a:pt x="1309" y="5714"/>
                    </a:cubicBezTo>
                    <a:lnTo>
                      <a:pt x="1435" y="5418"/>
                    </a:lnTo>
                    <a:cubicBezTo>
                      <a:pt x="1438" y="5399"/>
                      <a:pt x="1428" y="5390"/>
                      <a:pt x="1413" y="5387"/>
                    </a:cubicBezTo>
                    <a:lnTo>
                      <a:pt x="1416" y="5387"/>
                    </a:lnTo>
                    <a:cubicBezTo>
                      <a:pt x="1412" y="5384"/>
                      <a:pt x="1408" y="5383"/>
                      <a:pt x="1404" y="5383"/>
                    </a:cubicBezTo>
                    <a:close/>
                    <a:moveTo>
                      <a:pt x="3168" y="5730"/>
                    </a:moveTo>
                    <a:lnTo>
                      <a:pt x="3192" y="5751"/>
                    </a:lnTo>
                    <a:lnTo>
                      <a:pt x="3192" y="5751"/>
                    </a:lnTo>
                    <a:cubicBezTo>
                      <a:pt x="3191" y="5749"/>
                      <a:pt x="3191" y="5747"/>
                      <a:pt x="3190" y="5745"/>
                    </a:cubicBezTo>
                    <a:cubicBezTo>
                      <a:pt x="3184" y="5739"/>
                      <a:pt x="3177" y="5730"/>
                      <a:pt x="3168" y="5730"/>
                    </a:cubicBezTo>
                    <a:close/>
                    <a:moveTo>
                      <a:pt x="1538" y="5399"/>
                    </a:moveTo>
                    <a:cubicBezTo>
                      <a:pt x="1530" y="5399"/>
                      <a:pt x="1521" y="5403"/>
                      <a:pt x="1513" y="5409"/>
                    </a:cubicBezTo>
                    <a:cubicBezTo>
                      <a:pt x="1501" y="5421"/>
                      <a:pt x="1501" y="5443"/>
                      <a:pt x="1513" y="5456"/>
                    </a:cubicBezTo>
                    <a:lnTo>
                      <a:pt x="1636" y="5579"/>
                    </a:lnTo>
                    <a:lnTo>
                      <a:pt x="1513" y="5701"/>
                    </a:lnTo>
                    <a:cubicBezTo>
                      <a:pt x="1501" y="5711"/>
                      <a:pt x="1501" y="5733"/>
                      <a:pt x="1513" y="5749"/>
                    </a:cubicBezTo>
                    <a:cubicBezTo>
                      <a:pt x="1523" y="5752"/>
                      <a:pt x="1529" y="5755"/>
                      <a:pt x="1539" y="5755"/>
                    </a:cubicBezTo>
                    <a:cubicBezTo>
                      <a:pt x="1545" y="5755"/>
                      <a:pt x="1554" y="5752"/>
                      <a:pt x="1561" y="5749"/>
                    </a:cubicBezTo>
                    <a:lnTo>
                      <a:pt x="1705" y="5601"/>
                    </a:lnTo>
                    <a:lnTo>
                      <a:pt x="1705" y="5598"/>
                    </a:lnTo>
                    <a:lnTo>
                      <a:pt x="1705" y="5591"/>
                    </a:lnTo>
                    <a:cubicBezTo>
                      <a:pt x="1705" y="5591"/>
                      <a:pt x="1696" y="5566"/>
                      <a:pt x="1696" y="5563"/>
                    </a:cubicBezTo>
                    <a:lnTo>
                      <a:pt x="1705" y="5560"/>
                    </a:lnTo>
                    <a:lnTo>
                      <a:pt x="1705" y="5554"/>
                    </a:lnTo>
                    <a:lnTo>
                      <a:pt x="1561" y="5409"/>
                    </a:lnTo>
                    <a:cubicBezTo>
                      <a:pt x="1554" y="5403"/>
                      <a:pt x="1546" y="5399"/>
                      <a:pt x="1538" y="5399"/>
                    </a:cubicBezTo>
                    <a:close/>
                    <a:moveTo>
                      <a:pt x="3039" y="5511"/>
                    </a:moveTo>
                    <a:cubicBezTo>
                      <a:pt x="3025" y="5511"/>
                      <a:pt x="3010" y="5522"/>
                      <a:pt x="3007" y="5535"/>
                    </a:cubicBezTo>
                    <a:lnTo>
                      <a:pt x="2957" y="5736"/>
                    </a:lnTo>
                    <a:lnTo>
                      <a:pt x="2957" y="5739"/>
                    </a:lnTo>
                    <a:lnTo>
                      <a:pt x="2957" y="5742"/>
                    </a:lnTo>
                    <a:lnTo>
                      <a:pt x="3152" y="5793"/>
                    </a:lnTo>
                    <a:cubicBezTo>
                      <a:pt x="3161" y="5793"/>
                      <a:pt x="3168" y="5793"/>
                      <a:pt x="3177" y="5789"/>
                    </a:cubicBezTo>
                    <a:cubicBezTo>
                      <a:pt x="3190" y="5785"/>
                      <a:pt x="3194" y="5770"/>
                      <a:pt x="3193" y="5756"/>
                    </a:cubicBezTo>
                    <a:lnTo>
                      <a:pt x="3193" y="5756"/>
                    </a:lnTo>
                    <a:lnTo>
                      <a:pt x="3199" y="5758"/>
                    </a:lnTo>
                    <a:lnTo>
                      <a:pt x="3192" y="5751"/>
                    </a:lnTo>
                    <a:lnTo>
                      <a:pt x="3192" y="5751"/>
                    </a:lnTo>
                    <a:cubicBezTo>
                      <a:pt x="3192" y="5753"/>
                      <a:pt x="3192" y="5755"/>
                      <a:pt x="3193" y="5756"/>
                    </a:cubicBezTo>
                    <a:lnTo>
                      <a:pt x="3193" y="5756"/>
                    </a:lnTo>
                    <a:lnTo>
                      <a:pt x="3033" y="5717"/>
                    </a:lnTo>
                    <a:lnTo>
                      <a:pt x="3070" y="5550"/>
                    </a:lnTo>
                    <a:cubicBezTo>
                      <a:pt x="3073" y="5535"/>
                      <a:pt x="3064" y="5516"/>
                      <a:pt x="3048" y="5513"/>
                    </a:cubicBezTo>
                    <a:cubicBezTo>
                      <a:pt x="3045" y="5512"/>
                      <a:pt x="3042" y="5511"/>
                      <a:pt x="3039" y="5511"/>
                    </a:cubicBezTo>
                    <a:close/>
                    <a:moveTo>
                      <a:pt x="161" y="5689"/>
                    </a:moveTo>
                    <a:lnTo>
                      <a:pt x="54" y="5711"/>
                    </a:lnTo>
                    <a:cubicBezTo>
                      <a:pt x="54" y="5736"/>
                      <a:pt x="54" y="5758"/>
                      <a:pt x="51" y="5780"/>
                    </a:cubicBezTo>
                    <a:lnTo>
                      <a:pt x="142" y="5758"/>
                    </a:lnTo>
                    <a:lnTo>
                      <a:pt x="180" y="5925"/>
                    </a:lnTo>
                    <a:cubicBezTo>
                      <a:pt x="185" y="5938"/>
                      <a:pt x="196" y="5948"/>
                      <a:pt x="211" y="5948"/>
                    </a:cubicBezTo>
                    <a:cubicBezTo>
                      <a:pt x="214" y="5948"/>
                      <a:pt x="217" y="5948"/>
                      <a:pt x="221" y="5947"/>
                    </a:cubicBezTo>
                    <a:cubicBezTo>
                      <a:pt x="227" y="5944"/>
                      <a:pt x="236" y="5940"/>
                      <a:pt x="240" y="5931"/>
                    </a:cubicBezTo>
                    <a:cubicBezTo>
                      <a:pt x="243" y="5925"/>
                      <a:pt x="240" y="5909"/>
                      <a:pt x="224" y="5896"/>
                    </a:cubicBezTo>
                    <a:lnTo>
                      <a:pt x="177" y="5695"/>
                    </a:lnTo>
                    <a:lnTo>
                      <a:pt x="177" y="5692"/>
                    </a:lnTo>
                    <a:lnTo>
                      <a:pt x="177" y="5689"/>
                    </a:lnTo>
                    <a:close/>
                    <a:moveTo>
                      <a:pt x="1" y="5956"/>
                    </a:moveTo>
                    <a:lnTo>
                      <a:pt x="1" y="6047"/>
                    </a:lnTo>
                    <a:lnTo>
                      <a:pt x="38" y="6101"/>
                    </a:lnTo>
                    <a:cubicBezTo>
                      <a:pt x="45" y="6109"/>
                      <a:pt x="55" y="6113"/>
                      <a:pt x="65" y="6113"/>
                    </a:cubicBezTo>
                    <a:cubicBezTo>
                      <a:pt x="70" y="6113"/>
                      <a:pt x="75" y="6112"/>
                      <a:pt x="79" y="6110"/>
                    </a:cubicBezTo>
                    <a:cubicBezTo>
                      <a:pt x="82" y="6110"/>
                      <a:pt x="82" y="6104"/>
                      <a:pt x="85" y="6101"/>
                    </a:cubicBezTo>
                    <a:cubicBezTo>
                      <a:pt x="92" y="6095"/>
                      <a:pt x="92" y="6082"/>
                      <a:pt x="82" y="6073"/>
                    </a:cubicBezTo>
                    <a:lnTo>
                      <a:pt x="1" y="5956"/>
                    </a:lnTo>
                    <a:close/>
                    <a:moveTo>
                      <a:pt x="4652" y="5950"/>
                    </a:moveTo>
                    <a:cubicBezTo>
                      <a:pt x="4644" y="5950"/>
                      <a:pt x="4635" y="5953"/>
                      <a:pt x="4627" y="5959"/>
                    </a:cubicBezTo>
                    <a:lnTo>
                      <a:pt x="4482" y="6104"/>
                    </a:lnTo>
                    <a:lnTo>
                      <a:pt x="4482" y="6110"/>
                    </a:lnTo>
                    <a:lnTo>
                      <a:pt x="4482" y="6117"/>
                    </a:lnTo>
                    <a:lnTo>
                      <a:pt x="4501" y="6135"/>
                    </a:lnTo>
                    <a:lnTo>
                      <a:pt x="4593" y="6135"/>
                    </a:lnTo>
                    <a:lnTo>
                      <a:pt x="4549" y="6095"/>
                    </a:lnTo>
                    <a:lnTo>
                      <a:pt x="4655" y="6006"/>
                    </a:lnTo>
                    <a:cubicBezTo>
                      <a:pt x="4668" y="5994"/>
                      <a:pt x="4668" y="5975"/>
                      <a:pt x="4655" y="5959"/>
                    </a:cubicBezTo>
                    <a:lnTo>
                      <a:pt x="4674" y="5959"/>
                    </a:lnTo>
                    <a:cubicBezTo>
                      <a:pt x="4668" y="5953"/>
                      <a:pt x="4660" y="5950"/>
                      <a:pt x="4652" y="5950"/>
                    </a:cubicBezTo>
                    <a:close/>
                    <a:moveTo>
                      <a:pt x="4997" y="5927"/>
                    </a:moveTo>
                    <a:cubicBezTo>
                      <a:pt x="4985" y="5927"/>
                      <a:pt x="4975" y="5931"/>
                      <a:pt x="4970" y="5944"/>
                    </a:cubicBezTo>
                    <a:lnTo>
                      <a:pt x="4888" y="6142"/>
                    </a:lnTo>
                    <a:lnTo>
                      <a:pt x="4951" y="6142"/>
                    </a:lnTo>
                    <a:lnTo>
                      <a:pt x="5020" y="5969"/>
                    </a:lnTo>
                    <a:cubicBezTo>
                      <a:pt x="5023" y="5950"/>
                      <a:pt x="5017" y="5937"/>
                      <a:pt x="5001" y="5931"/>
                    </a:cubicBezTo>
                    <a:lnTo>
                      <a:pt x="4992" y="5931"/>
                    </a:lnTo>
                    <a:lnTo>
                      <a:pt x="5008" y="5928"/>
                    </a:lnTo>
                    <a:cubicBezTo>
                      <a:pt x="5004" y="5927"/>
                      <a:pt x="5001" y="5927"/>
                      <a:pt x="4997" y="5927"/>
                    </a:cubicBezTo>
                    <a:close/>
                    <a:moveTo>
                      <a:pt x="5081" y="5931"/>
                    </a:moveTo>
                    <a:cubicBezTo>
                      <a:pt x="5072" y="5931"/>
                      <a:pt x="5063" y="5934"/>
                      <a:pt x="5055" y="5940"/>
                    </a:cubicBezTo>
                    <a:cubicBezTo>
                      <a:pt x="5045" y="5953"/>
                      <a:pt x="5045" y="5972"/>
                      <a:pt x="5055" y="5988"/>
                    </a:cubicBezTo>
                    <a:lnTo>
                      <a:pt x="5178" y="6110"/>
                    </a:lnTo>
                    <a:lnTo>
                      <a:pt x="5149" y="6142"/>
                    </a:lnTo>
                    <a:lnTo>
                      <a:pt x="5291" y="6142"/>
                    </a:lnTo>
                    <a:lnTo>
                      <a:pt x="5291" y="6135"/>
                    </a:lnTo>
                    <a:lnTo>
                      <a:pt x="5291" y="6132"/>
                    </a:lnTo>
                    <a:cubicBezTo>
                      <a:pt x="5244" y="6132"/>
                      <a:pt x="5244" y="6129"/>
                      <a:pt x="5291" y="6129"/>
                    </a:cubicBezTo>
                    <a:lnTo>
                      <a:pt x="5291" y="6113"/>
                    </a:lnTo>
                    <a:lnTo>
                      <a:pt x="5275" y="6098"/>
                    </a:lnTo>
                    <a:cubicBezTo>
                      <a:pt x="5275" y="6098"/>
                      <a:pt x="5275" y="6095"/>
                      <a:pt x="5291" y="6095"/>
                    </a:cubicBezTo>
                    <a:lnTo>
                      <a:pt x="5291" y="6088"/>
                    </a:lnTo>
                    <a:lnTo>
                      <a:pt x="5291" y="6085"/>
                    </a:lnTo>
                    <a:lnTo>
                      <a:pt x="5102" y="5940"/>
                    </a:lnTo>
                    <a:cubicBezTo>
                      <a:pt x="5097" y="5934"/>
                      <a:pt x="5090" y="5931"/>
                      <a:pt x="5081" y="59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41"/>
              <p:cNvSpPr/>
              <p:nvPr/>
            </p:nvSpPr>
            <p:spPr>
              <a:xfrm>
                <a:off x="2606155" y="2499185"/>
                <a:ext cx="496373" cy="412997"/>
              </a:xfrm>
              <a:custGeom>
                <a:avLst/>
                <a:gdLst/>
                <a:ahLst/>
                <a:cxnLst/>
                <a:rect l="l" t="t" r="r" b="b"/>
                <a:pathLst>
                  <a:path w="4090" h="3403" extrusionOk="0">
                    <a:moveTo>
                      <a:pt x="1529" y="1"/>
                    </a:moveTo>
                    <a:lnTo>
                      <a:pt x="1" y="1536"/>
                    </a:lnTo>
                    <a:cubicBezTo>
                      <a:pt x="104" y="1699"/>
                      <a:pt x="554" y="2605"/>
                      <a:pt x="790" y="2844"/>
                    </a:cubicBezTo>
                    <a:cubicBezTo>
                      <a:pt x="1010" y="3064"/>
                      <a:pt x="1341" y="3403"/>
                      <a:pt x="1654" y="3403"/>
                    </a:cubicBezTo>
                    <a:cubicBezTo>
                      <a:pt x="1682" y="3403"/>
                      <a:pt x="1709" y="3400"/>
                      <a:pt x="1737" y="3395"/>
                    </a:cubicBezTo>
                    <a:cubicBezTo>
                      <a:pt x="1863" y="3363"/>
                      <a:pt x="1973" y="3285"/>
                      <a:pt x="2048" y="3178"/>
                    </a:cubicBezTo>
                    <a:cubicBezTo>
                      <a:pt x="2048" y="3178"/>
                      <a:pt x="2135" y="3197"/>
                      <a:pt x="2238" y="3197"/>
                    </a:cubicBezTo>
                    <a:cubicBezTo>
                      <a:pt x="2337" y="3197"/>
                      <a:pt x="2451" y="3179"/>
                      <a:pt x="2517" y="3108"/>
                    </a:cubicBezTo>
                    <a:cubicBezTo>
                      <a:pt x="2595" y="3014"/>
                      <a:pt x="2646" y="2895"/>
                      <a:pt x="2658" y="2772"/>
                    </a:cubicBezTo>
                    <a:cubicBezTo>
                      <a:pt x="2658" y="2772"/>
                      <a:pt x="2767" y="2813"/>
                      <a:pt x="2882" y="2813"/>
                    </a:cubicBezTo>
                    <a:cubicBezTo>
                      <a:pt x="2961" y="2813"/>
                      <a:pt x="3043" y="2793"/>
                      <a:pt x="3092" y="2725"/>
                    </a:cubicBezTo>
                    <a:cubicBezTo>
                      <a:pt x="3162" y="2627"/>
                      <a:pt x="3187" y="2514"/>
                      <a:pt x="3177" y="2394"/>
                    </a:cubicBezTo>
                    <a:lnTo>
                      <a:pt x="3177" y="2394"/>
                    </a:lnTo>
                    <a:cubicBezTo>
                      <a:pt x="3177" y="2395"/>
                      <a:pt x="3465" y="2811"/>
                      <a:pt x="3677" y="2811"/>
                    </a:cubicBezTo>
                    <a:cubicBezTo>
                      <a:pt x="3710" y="2811"/>
                      <a:pt x="3741" y="2801"/>
                      <a:pt x="3769" y="2778"/>
                    </a:cubicBezTo>
                    <a:cubicBezTo>
                      <a:pt x="4089" y="2514"/>
                      <a:pt x="3341" y="1369"/>
                      <a:pt x="3136" y="1099"/>
                    </a:cubicBezTo>
                    <a:cubicBezTo>
                      <a:pt x="2897" y="775"/>
                      <a:pt x="1529" y="1"/>
                      <a:pt x="1529" y="1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41"/>
              <p:cNvSpPr/>
              <p:nvPr/>
            </p:nvSpPr>
            <p:spPr>
              <a:xfrm>
                <a:off x="2918665" y="2674918"/>
                <a:ext cx="73788" cy="115416"/>
              </a:xfrm>
              <a:custGeom>
                <a:avLst/>
                <a:gdLst/>
                <a:ahLst/>
                <a:cxnLst/>
                <a:rect l="l" t="t" r="r" b="b"/>
                <a:pathLst>
                  <a:path w="608" h="951" extrusionOk="0">
                    <a:moveTo>
                      <a:pt x="10" y="0"/>
                    </a:moveTo>
                    <a:cubicBezTo>
                      <a:pt x="5" y="0"/>
                      <a:pt x="0" y="5"/>
                      <a:pt x="5" y="12"/>
                    </a:cubicBezTo>
                    <a:cubicBezTo>
                      <a:pt x="228" y="299"/>
                      <a:pt x="376" y="654"/>
                      <a:pt x="590" y="946"/>
                    </a:cubicBezTo>
                    <a:cubicBezTo>
                      <a:pt x="591" y="949"/>
                      <a:pt x="593" y="950"/>
                      <a:pt x="595" y="950"/>
                    </a:cubicBezTo>
                    <a:cubicBezTo>
                      <a:pt x="601" y="950"/>
                      <a:pt x="608" y="945"/>
                      <a:pt x="605" y="940"/>
                    </a:cubicBezTo>
                    <a:cubicBezTo>
                      <a:pt x="448" y="607"/>
                      <a:pt x="247" y="292"/>
                      <a:pt x="14" y="3"/>
                    </a:cubicBezTo>
                    <a:cubicBezTo>
                      <a:pt x="13" y="1"/>
                      <a:pt x="12" y="0"/>
                      <a:pt x="1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41"/>
              <p:cNvSpPr/>
              <p:nvPr/>
            </p:nvSpPr>
            <p:spPr>
              <a:xfrm>
                <a:off x="2843663" y="2735721"/>
                <a:ext cx="87502" cy="99396"/>
              </a:xfrm>
              <a:custGeom>
                <a:avLst/>
                <a:gdLst/>
                <a:ahLst/>
                <a:cxnLst/>
                <a:rect l="l" t="t" r="r" b="b"/>
                <a:pathLst>
                  <a:path w="721" h="819" extrusionOk="0">
                    <a:moveTo>
                      <a:pt x="12" y="1"/>
                    </a:moveTo>
                    <a:cubicBezTo>
                      <a:pt x="7" y="1"/>
                      <a:pt x="1" y="4"/>
                      <a:pt x="3" y="8"/>
                    </a:cubicBezTo>
                    <a:cubicBezTo>
                      <a:pt x="123" y="143"/>
                      <a:pt x="239" y="276"/>
                      <a:pt x="355" y="414"/>
                    </a:cubicBezTo>
                    <a:cubicBezTo>
                      <a:pt x="409" y="480"/>
                      <a:pt x="469" y="552"/>
                      <a:pt x="522" y="622"/>
                    </a:cubicBezTo>
                    <a:cubicBezTo>
                      <a:pt x="569" y="694"/>
                      <a:pt x="626" y="757"/>
                      <a:pt x="689" y="810"/>
                    </a:cubicBezTo>
                    <a:cubicBezTo>
                      <a:pt x="691" y="816"/>
                      <a:pt x="695" y="818"/>
                      <a:pt x="700" y="818"/>
                    </a:cubicBezTo>
                    <a:cubicBezTo>
                      <a:pt x="703" y="818"/>
                      <a:pt x="705" y="818"/>
                      <a:pt x="708" y="817"/>
                    </a:cubicBezTo>
                    <a:cubicBezTo>
                      <a:pt x="717" y="810"/>
                      <a:pt x="720" y="804"/>
                      <a:pt x="717" y="801"/>
                    </a:cubicBezTo>
                    <a:cubicBezTo>
                      <a:pt x="676" y="725"/>
                      <a:pt x="626" y="659"/>
                      <a:pt x="566" y="596"/>
                    </a:cubicBezTo>
                    <a:cubicBezTo>
                      <a:pt x="506" y="524"/>
                      <a:pt x="453" y="458"/>
                      <a:pt x="387" y="392"/>
                    </a:cubicBezTo>
                    <a:cubicBezTo>
                      <a:pt x="267" y="257"/>
                      <a:pt x="145" y="128"/>
                      <a:pt x="16" y="2"/>
                    </a:cubicBezTo>
                    <a:cubicBezTo>
                      <a:pt x="15" y="1"/>
                      <a:pt x="13" y="1"/>
                      <a:pt x="1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41"/>
              <p:cNvSpPr/>
              <p:nvPr/>
            </p:nvSpPr>
            <p:spPr>
              <a:xfrm>
                <a:off x="2774971" y="2795675"/>
                <a:ext cx="79371" cy="88959"/>
              </a:xfrm>
              <a:custGeom>
                <a:avLst/>
                <a:gdLst/>
                <a:ahLst/>
                <a:cxnLst/>
                <a:rect l="l" t="t" r="r" b="b"/>
                <a:pathLst>
                  <a:path w="654" h="733" extrusionOk="0">
                    <a:moveTo>
                      <a:pt x="12" y="1"/>
                    </a:moveTo>
                    <a:cubicBezTo>
                      <a:pt x="8" y="1"/>
                      <a:pt x="1" y="7"/>
                      <a:pt x="3" y="11"/>
                    </a:cubicBezTo>
                    <a:cubicBezTo>
                      <a:pt x="110" y="137"/>
                      <a:pt x="217" y="266"/>
                      <a:pt x="324" y="392"/>
                    </a:cubicBezTo>
                    <a:lnTo>
                      <a:pt x="484" y="577"/>
                    </a:lnTo>
                    <a:cubicBezTo>
                      <a:pt x="525" y="637"/>
                      <a:pt x="582" y="691"/>
                      <a:pt x="645" y="731"/>
                    </a:cubicBezTo>
                    <a:cubicBezTo>
                      <a:pt x="646" y="732"/>
                      <a:pt x="646" y="733"/>
                      <a:pt x="647" y="733"/>
                    </a:cubicBezTo>
                    <a:cubicBezTo>
                      <a:pt x="648" y="733"/>
                      <a:pt x="650" y="731"/>
                      <a:pt x="654" y="731"/>
                    </a:cubicBezTo>
                    <a:cubicBezTo>
                      <a:pt x="616" y="665"/>
                      <a:pt x="566" y="602"/>
                      <a:pt x="506" y="549"/>
                    </a:cubicBezTo>
                    <a:cubicBezTo>
                      <a:pt x="453" y="492"/>
                      <a:pt x="396" y="433"/>
                      <a:pt x="343" y="370"/>
                    </a:cubicBezTo>
                    <a:cubicBezTo>
                      <a:pt x="232" y="247"/>
                      <a:pt x="122" y="131"/>
                      <a:pt x="15" y="5"/>
                    </a:cubicBezTo>
                    <a:cubicBezTo>
                      <a:pt x="15" y="2"/>
                      <a:pt x="14" y="1"/>
                      <a:pt x="1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41"/>
              <p:cNvSpPr/>
              <p:nvPr/>
            </p:nvSpPr>
            <p:spPr>
              <a:xfrm>
                <a:off x="3121342" y="2003780"/>
                <a:ext cx="699898" cy="796745"/>
              </a:xfrm>
              <a:custGeom>
                <a:avLst/>
                <a:gdLst/>
                <a:ahLst/>
                <a:cxnLst/>
                <a:rect l="l" t="t" r="r" b="b"/>
                <a:pathLst>
                  <a:path w="5767" h="6565" extrusionOk="0">
                    <a:moveTo>
                      <a:pt x="255" y="0"/>
                    </a:moveTo>
                    <a:cubicBezTo>
                      <a:pt x="25" y="0"/>
                      <a:pt x="0" y="213"/>
                      <a:pt x="433" y="850"/>
                    </a:cubicBezTo>
                    <a:cubicBezTo>
                      <a:pt x="1140" y="1897"/>
                      <a:pt x="3084" y="3797"/>
                      <a:pt x="3015" y="3907"/>
                    </a:cubicBezTo>
                    <a:cubicBezTo>
                      <a:pt x="2920" y="4064"/>
                      <a:pt x="1974" y="4526"/>
                      <a:pt x="1769" y="4636"/>
                    </a:cubicBezTo>
                    <a:cubicBezTo>
                      <a:pt x="1508" y="4778"/>
                      <a:pt x="2663" y="6564"/>
                      <a:pt x="2964" y="6564"/>
                    </a:cubicBezTo>
                    <a:cubicBezTo>
                      <a:pt x="2971" y="6564"/>
                      <a:pt x="2977" y="6563"/>
                      <a:pt x="2983" y="6561"/>
                    </a:cubicBezTo>
                    <a:cubicBezTo>
                      <a:pt x="4295" y="6143"/>
                      <a:pt x="5657" y="5011"/>
                      <a:pt x="5713" y="4209"/>
                    </a:cubicBezTo>
                    <a:cubicBezTo>
                      <a:pt x="5767" y="3451"/>
                      <a:pt x="3455" y="1501"/>
                      <a:pt x="961" y="246"/>
                    </a:cubicBezTo>
                    <a:cubicBezTo>
                      <a:pt x="683" y="107"/>
                      <a:pt x="417" y="0"/>
                      <a:pt x="255" y="0"/>
                    </a:cubicBezTo>
                    <a:close/>
                  </a:path>
                </a:pathLst>
              </a:custGeom>
              <a:solidFill>
                <a:srgbClr val="AB6E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41"/>
              <p:cNvSpPr/>
              <p:nvPr/>
            </p:nvSpPr>
            <p:spPr>
              <a:xfrm>
                <a:off x="2967696" y="2547366"/>
                <a:ext cx="589822" cy="383627"/>
              </a:xfrm>
              <a:custGeom>
                <a:avLst/>
                <a:gdLst/>
                <a:ahLst/>
                <a:cxnLst/>
                <a:rect l="l" t="t" r="r" b="b"/>
                <a:pathLst>
                  <a:path w="4860" h="3161" extrusionOk="0">
                    <a:moveTo>
                      <a:pt x="3595" y="0"/>
                    </a:moveTo>
                    <a:cubicBezTo>
                      <a:pt x="3595" y="0"/>
                      <a:pt x="2771" y="236"/>
                      <a:pt x="2236" y="419"/>
                    </a:cubicBezTo>
                    <a:cubicBezTo>
                      <a:pt x="1944" y="516"/>
                      <a:pt x="1447" y="736"/>
                      <a:pt x="1261" y="909"/>
                    </a:cubicBezTo>
                    <a:cubicBezTo>
                      <a:pt x="988" y="1167"/>
                      <a:pt x="0" y="2425"/>
                      <a:pt x="299" y="2674"/>
                    </a:cubicBezTo>
                    <a:cubicBezTo>
                      <a:pt x="350" y="2717"/>
                      <a:pt x="401" y="2734"/>
                      <a:pt x="450" y="2734"/>
                    </a:cubicBezTo>
                    <a:cubicBezTo>
                      <a:pt x="612" y="2734"/>
                      <a:pt x="755" y="2546"/>
                      <a:pt x="811" y="2460"/>
                    </a:cubicBezTo>
                    <a:lnTo>
                      <a:pt x="811" y="2460"/>
                    </a:lnTo>
                    <a:cubicBezTo>
                      <a:pt x="739" y="2582"/>
                      <a:pt x="559" y="2940"/>
                      <a:pt x="837" y="3051"/>
                    </a:cubicBezTo>
                    <a:cubicBezTo>
                      <a:pt x="869" y="3064"/>
                      <a:pt x="902" y="3070"/>
                      <a:pt x="933" y="3070"/>
                    </a:cubicBezTo>
                    <a:cubicBezTo>
                      <a:pt x="1086" y="3070"/>
                      <a:pt x="1223" y="2929"/>
                      <a:pt x="1320" y="2791"/>
                    </a:cubicBezTo>
                    <a:lnTo>
                      <a:pt x="1320" y="2791"/>
                    </a:lnTo>
                    <a:cubicBezTo>
                      <a:pt x="1265" y="2933"/>
                      <a:pt x="1255" y="3092"/>
                      <a:pt x="1447" y="3152"/>
                    </a:cubicBezTo>
                    <a:cubicBezTo>
                      <a:pt x="1468" y="3158"/>
                      <a:pt x="1489" y="3161"/>
                      <a:pt x="1510" y="3161"/>
                    </a:cubicBezTo>
                    <a:cubicBezTo>
                      <a:pt x="1659" y="3161"/>
                      <a:pt x="1819" y="3017"/>
                      <a:pt x="1944" y="2867"/>
                    </a:cubicBezTo>
                    <a:lnTo>
                      <a:pt x="1944" y="2867"/>
                    </a:lnTo>
                    <a:cubicBezTo>
                      <a:pt x="1899" y="2979"/>
                      <a:pt x="1900" y="3089"/>
                      <a:pt x="2029" y="3142"/>
                    </a:cubicBezTo>
                    <a:cubicBezTo>
                      <a:pt x="2053" y="3152"/>
                      <a:pt x="2079" y="3157"/>
                      <a:pt x="2106" y="3157"/>
                    </a:cubicBezTo>
                    <a:cubicBezTo>
                      <a:pt x="2485" y="3157"/>
                      <a:pt x="3133" y="2290"/>
                      <a:pt x="3133" y="2290"/>
                    </a:cubicBezTo>
                    <a:cubicBezTo>
                      <a:pt x="3866" y="2240"/>
                      <a:pt x="4303" y="2108"/>
                      <a:pt x="4781" y="1881"/>
                    </a:cubicBezTo>
                    <a:cubicBezTo>
                      <a:pt x="4859" y="1831"/>
                      <a:pt x="3595" y="0"/>
                      <a:pt x="3595" y="0"/>
                    </a:cubicBezTo>
                    <a:close/>
                  </a:path>
                </a:pathLst>
              </a:custGeom>
              <a:solidFill>
                <a:srgbClr val="AB6E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41"/>
              <p:cNvSpPr/>
              <p:nvPr/>
            </p:nvSpPr>
            <p:spPr>
              <a:xfrm>
                <a:off x="3125347" y="2756838"/>
                <a:ext cx="84104" cy="134106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105" extrusionOk="0">
                    <a:moveTo>
                      <a:pt x="686" y="1"/>
                    </a:moveTo>
                    <a:cubicBezTo>
                      <a:pt x="683" y="1"/>
                      <a:pt x="679" y="1"/>
                      <a:pt x="679" y="4"/>
                    </a:cubicBezTo>
                    <a:cubicBezTo>
                      <a:pt x="617" y="98"/>
                      <a:pt x="538" y="183"/>
                      <a:pt x="472" y="271"/>
                    </a:cubicBezTo>
                    <a:cubicBezTo>
                      <a:pt x="409" y="356"/>
                      <a:pt x="349" y="441"/>
                      <a:pt x="289" y="532"/>
                    </a:cubicBezTo>
                    <a:cubicBezTo>
                      <a:pt x="236" y="624"/>
                      <a:pt x="182" y="721"/>
                      <a:pt x="135" y="819"/>
                    </a:cubicBezTo>
                    <a:lnTo>
                      <a:pt x="63" y="970"/>
                    </a:lnTo>
                    <a:cubicBezTo>
                      <a:pt x="38" y="1011"/>
                      <a:pt x="19" y="1051"/>
                      <a:pt x="0" y="1102"/>
                    </a:cubicBezTo>
                    <a:cubicBezTo>
                      <a:pt x="0" y="1105"/>
                      <a:pt x="6" y="1105"/>
                      <a:pt x="6" y="1105"/>
                    </a:cubicBezTo>
                    <a:cubicBezTo>
                      <a:pt x="38" y="1067"/>
                      <a:pt x="63" y="1023"/>
                      <a:pt x="85" y="976"/>
                    </a:cubicBezTo>
                    <a:cubicBezTo>
                      <a:pt x="113" y="929"/>
                      <a:pt x="142" y="882"/>
                      <a:pt x="167" y="838"/>
                    </a:cubicBezTo>
                    <a:cubicBezTo>
                      <a:pt x="227" y="753"/>
                      <a:pt x="286" y="665"/>
                      <a:pt x="340" y="570"/>
                    </a:cubicBezTo>
                    <a:cubicBezTo>
                      <a:pt x="396" y="476"/>
                      <a:pt x="450" y="382"/>
                      <a:pt x="510" y="293"/>
                    </a:cubicBezTo>
                    <a:cubicBezTo>
                      <a:pt x="566" y="199"/>
                      <a:pt x="623" y="105"/>
                      <a:pt x="692" y="14"/>
                    </a:cubicBezTo>
                    <a:lnTo>
                      <a:pt x="692" y="10"/>
                    </a:lnTo>
                    <a:cubicBezTo>
                      <a:pt x="692" y="4"/>
                      <a:pt x="692" y="1"/>
                      <a:pt x="6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1"/>
              <p:cNvSpPr/>
              <p:nvPr/>
            </p:nvSpPr>
            <p:spPr>
              <a:xfrm>
                <a:off x="3060903" y="2728561"/>
                <a:ext cx="80585" cy="126460"/>
              </a:xfrm>
              <a:custGeom>
                <a:avLst/>
                <a:gdLst/>
                <a:ahLst/>
                <a:cxnLst/>
                <a:rect l="l" t="t" r="r" b="b"/>
                <a:pathLst>
                  <a:path w="664" h="1042" extrusionOk="0">
                    <a:moveTo>
                      <a:pt x="653" y="0"/>
                    </a:moveTo>
                    <a:cubicBezTo>
                      <a:pt x="651" y="0"/>
                      <a:pt x="651" y="0"/>
                      <a:pt x="651" y="1"/>
                    </a:cubicBezTo>
                    <a:cubicBezTo>
                      <a:pt x="509" y="152"/>
                      <a:pt x="383" y="316"/>
                      <a:pt x="279" y="489"/>
                    </a:cubicBezTo>
                    <a:cubicBezTo>
                      <a:pt x="176" y="662"/>
                      <a:pt x="81" y="844"/>
                      <a:pt x="3" y="1030"/>
                    </a:cubicBezTo>
                    <a:cubicBezTo>
                      <a:pt x="1" y="1034"/>
                      <a:pt x="7" y="1041"/>
                      <a:pt x="15" y="1041"/>
                    </a:cubicBezTo>
                    <a:cubicBezTo>
                      <a:pt x="18" y="1041"/>
                      <a:pt x="22" y="1040"/>
                      <a:pt x="25" y="1036"/>
                    </a:cubicBezTo>
                    <a:cubicBezTo>
                      <a:pt x="53" y="995"/>
                      <a:pt x="286" y="608"/>
                      <a:pt x="336" y="523"/>
                    </a:cubicBezTo>
                    <a:cubicBezTo>
                      <a:pt x="446" y="357"/>
                      <a:pt x="556" y="184"/>
                      <a:pt x="663" y="11"/>
                    </a:cubicBezTo>
                    <a:cubicBezTo>
                      <a:pt x="663" y="4"/>
                      <a:pt x="656" y="0"/>
                      <a:pt x="6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41"/>
              <p:cNvSpPr/>
              <p:nvPr/>
            </p:nvSpPr>
            <p:spPr>
              <a:xfrm>
                <a:off x="3199257" y="2781597"/>
                <a:ext cx="81434" cy="116023"/>
              </a:xfrm>
              <a:custGeom>
                <a:avLst/>
                <a:gdLst/>
                <a:ahLst/>
                <a:cxnLst/>
                <a:rect l="l" t="t" r="r" b="b"/>
                <a:pathLst>
                  <a:path w="671" h="956" extrusionOk="0">
                    <a:moveTo>
                      <a:pt x="659" y="0"/>
                    </a:moveTo>
                    <a:cubicBezTo>
                      <a:pt x="658" y="0"/>
                      <a:pt x="656" y="1"/>
                      <a:pt x="655" y="1"/>
                    </a:cubicBezTo>
                    <a:cubicBezTo>
                      <a:pt x="517" y="140"/>
                      <a:pt x="388" y="284"/>
                      <a:pt x="272" y="442"/>
                    </a:cubicBezTo>
                    <a:cubicBezTo>
                      <a:pt x="171" y="602"/>
                      <a:pt x="83" y="772"/>
                      <a:pt x="4" y="945"/>
                    </a:cubicBezTo>
                    <a:cubicBezTo>
                      <a:pt x="1" y="951"/>
                      <a:pt x="4" y="955"/>
                      <a:pt x="7" y="955"/>
                    </a:cubicBezTo>
                    <a:cubicBezTo>
                      <a:pt x="10" y="955"/>
                      <a:pt x="13" y="953"/>
                      <a:pt x="14" y="948"/>
                    </a:cubicBezTo>
                    <a:cubicBezTo>
                      <a:pt x="74" y="879"/>
                      <a:pt x="272" y="555"/>
                      <a:pt x="322" y="476"/>
                    </a:cubicBezTo>
                    <a:cubicBezTo>
                      <a:pt x="432" y="316"/>
                      <a:pt x="549" y="162"/>
                      <a:pt x="668" y="11"/>
                    </a:cubicBezTo>
                    <a:cubicBezTo>
                      <a:pt x="670" y="4"/>
                      <a:pt x="664" y="0"/>
                      <a:pt x="6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41"/>
              <p:cNvSpPr/>
              <p:nvPr/>
            </p:nvSpPr>
            <p:spPr>
              <a:xfrm>
                <a:off x="3112361" y="1997348"/>
                <a:ext cx="466517" cy="398919"/>
              </a:xfrm>
              <a:custGeom>
                <a:avLst/>
                <a:gdLst/>
                <a:ahLst/>
                <a:cxnLst/>
                <a:rect l="l" t="t" r="r" b="b"/>
                <a:pathLst>
                  <a:path w="3844" h="3287" extrusionOk="0">
                    <a:moveTo>
                      <a:pt x="284" y="1"/>
                    </a:moveTo>
                    <a:cubicBezTo>
                      <a:pt x="15" y="1"/>
                      <a:pt x="0" y="232"/>
                      <a:pt x="289" y="736"/>
                    </a:cubicBezTo>
                    <a:cubicBezTo>
                      <a:pt x="777" y="1585"/>
                      <a:pt x="2365" y="3287"/>
                      <a:pt x="2365" y="3287"/>
                    </a:cubicBezTo>
                    <a:lnTo>
                      <a:pt x="3844" y="1900"/>
                    </a:lnTo>
                    <a:cubicBezTo>
                      <a:pt x="3844" y="1900"/>
                      <a:pt x="2170" y="818"/>
                      <a:pt x="1176" y="314"/>
                    </a:cubicBezTo>
                    <a:cubicBezTo>
                      <a:pt x="771" y="110"/>
                      <a:pt x="468" y="1"/>
                      <a:pt x="2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1"/>
              <p:cNvSpPr/>
              <p:nvPr/>
            </p:nvSpPr>
            <p:spPr>
              <a:xfrm>
                <a:off x="3162726" y="2020286"/>
                <a:ext cx="354743" cy="291877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405" extrusionOk="0">
                    <a:moveTo>
                      <a:pt x="208" y="1"/>
                    </a:moveTo>
                    <a:cubicBezTo>
                      <a:pt x="205" y="1"/>
                      <a:pt x="202" y="1"/>
                      <a:pt x="198" y="3"/>
                    </a:cubicBezTo>
                    <a:lnTo>
                      <a:pt x="7" y="72"/>
                    </a:lnTo>
                    <a:lnTo>
                      <a:pt x="0" y="72"/>
                    </a:lnTo>
                    <a:lnTo>
                      <a:pt x="0" y="75"/>
                    </a:lnTo>
                    <a:lnTo>
                      <a:pt x="63" y="270"/>
                    </a:lnTo>
                    <a:cubicBezTo>
                      <a:pt x="69" y="280"/>
                      <a:pt x="73" y="286"/>
                      <a:pt x="79" y="292"/>
                    </a:cubicBezTo>
                    <a:cubicBezTo>
                      <a:pt x="84" y="294"/>
                      <a:pt x="88" y="295"/>
                      <a:pt x="92" y="295"/>
                    </a:cubicBezTo>
                    <a:cubicBezTo>
                      <a:pt x="95" y="295"/>
                      <a:pt x="99" y="294"/>
                      <a:pt x="104" y="292"/>
                    </a:cubicBezTo>
                    <a:cubicBezTo>
                      <a:pt x="120" y="283"/>
                      <a:pt x="132" y="267"/>
                      <a:pt x="123" y="251"/>
                    </a:cubicBezTo>
                    <a:lnTo>
                      <a:pt x="69" y="85"/>
                    </a:lnTo>
                    <a:lnTo>
                      <a:pt x="233" y="31"/>
                    </a:lnTo>
                    <a:cubicBezTo>
                      <a:pt x="233" y="28"/>
                      <a:pt x="236" y="28"/>
                      <a:pt x="236" y="25"/>
                    </a:cubicBezTo>
                    <a:cubicBezTo>
                      <a:pt x="231" y="10"/>
                      <a:pt x="220" y="1"/>
                      <a:pt x="208" y="1"/>
                    </a:cubicBezTo>
                    <a:close/>
                    <a:moveTo>
                      <a:pt x="502" y="176"/>
                    </a:moveTo>
                    <a:cubicBezTo>
                      <a:pt x="495" y="176"/>
                      <a:pt x="488" y="179"/>
                      <a:pt x="482" y="185"/>
                    </a:cubicBezTo>
                    <a:lnTo>
                      <a:pt x="233" y="396"/>
                    </a:lnTo>
                    <a:cubicBezTo>
                      <a:pt x="220" y="409"/>
                      <a:pt x="220" y="424"/>
                      <a:pt x="233" y="437"/>
                    </a:cubicBezTo>
                    <a:lnTo>
                      <a:pt x="242" y="443"/>
                    </a:lnTo>
                    <a:cubicBezTo>
                      <a:pt x="246" y="448"/>
                      <a:pt x="251" y="450"/>
                      <a:pt x="257" y="450"/>
                    </a:cubicBezTo>
                    <a:cubicBezTo>
                      <a:pt x="263" y="450"/>
                      <a:pt x="269" y="448"/>
                      <a:pt x="274" y="443"/>
                    </a:cubicBezTo>
                    <a:lnTo>
                      <a:pt x="519" y="236"/>
                    </a:lnTo>
                    <a:cubicBezTo>
                      <a:pt x="532" y="223"/>
                      <a:pt x="532" y="204"/>
                      <a:pt x="519" y="192"/>
                    </a:cubicBezTo>
                    <a:lnTo>
                      <a:pt x="516" y="188"/>
                    </a:lnTo>
                    <a:lnTo>
                      <a:pt x="519" y="185"/>
                    </a:lnTo>
                    <a:cubicBezTo>
                      <a:pt x="515" y="179"/>
                      <a:pt x="508" y="176"/>
                      <a:pt x="502" y="176"/>
                    </a:cubicBezTo>
                    <a:close/>
                    <a:moveTo>
                      <a:pt x="551" y="265"/>
                    </a:moveTo>
                    <a:cubicBezTo>
                      <a:pt x="548" y="265"/>
                      <a:pt x="545" y="266"/>
                      <a:pt x="541" y="267"/>
                    </a:cubicBezTo>
                    <a:cubicBezTo>
                      <a:pt x="526" y="270"/>
                      <a:pt x="513" y="292"/>
                      <a:pt x="519" y="308"/>
                    </a:cubicBezTo>
                    <a:lnTo>
                      <a:pt x="576" y="471"/>
                    </a:lnTo>
                    <a:lnTo>
                      <a:pt x="409" y="528"/>
                    </a:lnTo>
                    <a:cubicBezTo>
                      <a:pt x="393" y="531"/>
                      <a:pt x="384" y="550"/>
                      <a:pt x="390" y="566"/>
                    </a:cubicBezTo>
                    <a:cubicBezTo>
                      <a:pt x="393" y="575"/>
                      <a:pt x="400" y="582"/>
                      <a:pt x="406" y="585"/>
                    </a:cubicBezTo>
                    <a:cubicBezTo>
                      <a:pt x="411" y="588"/>
                      <a:pt x="415" y="589"/>
                      <a:pt x="419" y="589"/>
                    </a:cubicBezTo>
                    <a:cubicBezTo>
                      <a:pt x="423" y="589"/>
                      <a:pt x="426" y="588"/>
                      <a:pt x="431" y="585"/>
                    </a:cubicBezTo>
                    <a:lnTo>
                      <a:pt x="623" y="519"/>
                    </a:lnTo>
                    <a:lnTo>
                      <a:pt x="626" y="519"/>
                    </a:lnTo>
                    <a:lnTo>
                      <a:pt x="626" y="515"/>
                    </a:lnTo>
                    <a:lnTo>
                      <a:pt x="626" y="506"/>
                    </a:lnTo>
                    <a:lnTo>
                      <a:pt x="642" y="481"/>
                    </a:lnTo>
                    <a:lnTo>
                      <a:pt x="579" y="286"/>
                    </a:lnTo>
                    <a:cubicBezTo>
                      <a:pt x="574" y="274"/>
                      <a:pt x="563" y="265"/>
                      <a:pt x="551" y="265"/>
                    </a:cubicBezTo>
                    <a:close/>
                    <a:moveTo>
                      <a:pt x="1865" y="786"/>
                    </a:moveTo>
                    <a:lnTo>
                      <a:pt x="1664" y="830"/>
                    </a:lnTo>
                    <a:cubicBezTo>
                      <a:pt x="1648" y="833"/>
                      <a:pt x="1636" y="852"/>
                      <a:pt x="1642" y="868"/>
                    </a:cubicBezTo>
                    <a:cubicBezTo>
                      <a:pt x="1645" y="882"/>
                      <a:pt x="1658" y="893"/>
                      <a:pt x="1674" y="893"/>
                    </a:cubicBezTo>
                    <a:cubicBezTo>
                      <a:pt x="1676" y="893"/>
                      <a:pt x="1678" y="893"/>
                      <a:pt x="1680" y="893"/>
                    </a:cubicBezTo>
                    <a:lnTo>
                      <a:pt x="1850" y="858"/>
                    </a:lnTo>
                    <a:lnTo>
                      <a:pt x="1887" y="1025"/>
                    </a:lnTo>
                    <a:cubicBezTo>
                      <a:pt x="1893" y="1039"/>
                      <a:pt x="1906" y="1051"/>
                      <a:pt x="1923" y="1051"/>
                    </a:cubicBezTo>
                    <a:cubicBezTo>
                      <a:pt x="1924" y="1051"/>
                      <a:pt x="1926" y="1050"/>
                      <a:pt x="1928" y="1050"/>
                    </a:cubicBezTo>
                    <a:cubicBezTo>
                      <a:pt x="1935" y="1047"/>
                      <a:pt x="1944" y="1041"/>
                      <a:pt x="1947" y="1034"/>
                    </a:cubicBezTo>
                    <a:cubicBezTo>
                      <a:pt x="1950" y="1019"/>
                      <a:pt x="1947" y="1003"/>
                      <a:pt x="1928" y="990"/>
                    </a:cubicBezTo>
                    <a:lnTo>
                      <a:pt x="1881" y="789"/>
                    </a:lnTo>
                    <a:lnTo>
                      <a:pt x="1881" y="786"/>
                    </a:lnTo>
                    <a:close/>
                    <a:moveTo>
                      <a:pt x="1566" y="916"/>
                    </a:moveTo>
                    <a:cubicBezTo>
                      <a:pt x="1561" y="916"/>
                      <a:pt x="1556" y="917"/>
                      <a:pt x="1551" y="921"/>
                    </a:cubicBezTo>
                    <a:cubicBezTo>
                      <a:pt x="1538" y="928"/>
                      <a:pt x="1535" y="946"/>
                      <a:pt x="1541" y="959"/>
                    </a:cubicBezTo>
                    <a:lnTo>
                      <a:pt x="1727" y="1226"/>
                    </a:lnTo>
                    <a:cubicBezTo>
                      <a:pt x="1733" y="1235"/>
                      <a:pt x="1742" y="1239"/>
                      <a:pt x="1752" y="1239"/>
                    </a:cubicBezTo>
                    <a:cubicBezTo>
                      <a:pt x="1757" y="1239"/>
                      <a:pt x="1763" y="1238"/>
                      <a:pt x="1768" y="1236"/>
                    </a:cubicBezTo>
                    <a:cubicBezTo>
                      <a:pt x="1771" y="1236"/>
                      <a:pt x="1771" y="1229"/>
                      <a:pt x="1774" y="1226"/>
                    </a:cubicBezTo>
                    <a:cubicBezTo>
                      <a:pt x="1777" y="1220"/>
                      <a:pt x="1784" y="1204"/>
                      <a:pt x="1771" y="1195"/>
                    </a:cubicBezTo>
                    <a:lnTo>
                      <a:pt x="1585" y="928"/>
                    </a:lnTo>
                    <a:cubicBezTo>
                      <a:pt x="1582" y="920"/>
                      <a:pt x="1574" y="916"/>
                      <a:pt x="1566" y="916"/>
                    </a:cubicBezTo>
                    <a:close/>
                    <a:moveTo>
                      <a:pt x="1409" y="1171"/>
                    </a:moveTo>
                    <a:cubicBezTo>
                      <a:pt x="1406" y="1171"/>
                      <a:pt x="1403" y="1172"/>
                      <a:pt x="1400" y="1173"/>
                    </a:cubicBezTo>
                    <a:cubicBezTo>
                      <a:pt x="1384" y="1176"/>
                      <a:pt x="1375" y="1192"/>
                      <a:pt x="1378" y="1211"/>
                    </a:cubicBezTo>
                    <a:lnTo>
                      <a:pt x="1425" y="1412"/>
                    </a:lnTo>
                    <a:cubicBezTo>
                      <a:pt x="1425" y="1412"/>
                      <a:pt x="1425" y="1415"/>
                      <a:pt x="1438" y="1415"/>
                    </a:cubicBezTo>
                    <a:lnTo>
                      <a:pt x="1441" y="1415"/>
                    </a:lnTo>
                    <a:lnTo>
                      <a:pt x="1642" y="1377"/>
                    </a:lnTo>
                    <a:cubicBezTo>
                      <a:pt x="1648" y="1371"/>
                      <a:pt x="1658" y="1368"/>
                      <a:pt x="1661" y="1362"/>
                    </a:cubicBezTo>
                    <a:cubicBezTo>
                      <a:pt x="1662" y="1362"/>
                      <a:pt x="1663" y="1362"/>
                      <a:pt x="1665" y="1362"/>
                    </a:cubicBezTo>
                    <a:cubicBezTo>
                      <a:pt x="1671" y="1362"/>
                      <a:pt x="1678" y="1355"/>
                      <a:pt x="1683" y="1324"/>
                    </a:cubicBezTo>
                    <a:lnTo>
                      <a:pt x="1683" y="1324"/>
                    </a:lnTo>
                    <a:cubicBezTo>
                      <a:pt x="1682" y="1328"/>
                      <a:pt x="1679" y="1330"/>
                      <a:pt x="1675" y="1330"/>
                    </a:cubicBezTo>
                    <a:cubicBezTo>
                      <a:pt x="1671" y="1330"/>
                      <a:pt x="1665" y="1328"/>
                      <a:pt x="1659" y="1328"/>
                    </a:cubicBezTo>
                    <a:cubicBezTo>
                      <a:pt x="1656" y="1328"/>
                      <a:pt x="1652" y="1329"/>
                      <a:pt x="1648" y="1330"/>
                    </a:cubicBezTo>
                    <a:lnTo>
                      <a:pt x="1479" y="1365"/>
                    </a:lnTo>
                    <a:lnTo>
                      <a:pt x="1441" y="1195"/>
                    </a:lnTo>
                    <a:cubicBezTo>
                      <a:pt x="1438" y="1182"/>
                      <a:pt x="1423" y="1171"/>
                      <a:pt x="1409" y="1171"/>
                    </a:cubicBezTo>
                    <a:close/>
                    <a:moveTo>
                      <a:pt x="2778" y="2041"/>
                    </a:moveTo>
                    <a:lnTo>
                      <a:pt x="2781" y="2044"/>
                    </a:lnTo>
                    <a:lnTo>
                      <a:pt x="2781" y="2041"/>
                    </a:lnTo>
                    <a:close/>
                    <a:moveTo>
                      <a:pt x="2446" y="1841"/>
                    </a:moveTo>
                    <a:cubicBezTo>
                      <a:pt x="2444" y="1841"/>
                      <a:pt x="2441" y="1842"/>
                      <a:pt x="2438" y="1843"/>
                    </a:cubicBezTo>
                    <a:lnTo>
                      <a:pt x="2246" y="1912"/>
                    </a:lnTo>
                    <a:lnTo>
                      <a:pt x="2246" y="1915"/>
                    </a:lnTo>
                    <a:lnTo>
                      <a:pt x="2287" y="2148"/>
                    </a:lnTo>
                    <a:cubicBezTo>
                      <a:pt x="2290" y="2154"/>
                      <a:pt x="2293" y="2164"/>
                      <a:pt x="2303" y="2167"/>
                    </a:cubicBezTo>
                    <a:cubicBezTo>
                      <a:pt x="2307" y="2168"/>
                      <a:pt x="2311" y="2169"/>
                      <a:pt x="2315" y="2169"/>
                    </a:cubicBezTo>
                    <a:cubicBezTo>
                      <a:pt x="2327" y="2169"/>
                      <a:pt x="2339" y="2163"/>
                      <a:pt x="2343" y="2151"/>
                    </a:cubicBezTo>
                    <a:cubicBezTo>
                      <a:pt x="2350" y="2142"/>
                      <a:pt x="2350" y="2135"/>
                      <a:pt x="2343" y="2126"/>
                    </a:cubicBezTo>
                    <a:lnTo>
                      <a:pt x="2290" y="1962"/>
                    </a:lnTo>
                    <a:lnTo>
                      <a:pt x="2454" y="1906"/>
                    </a:lnTo>
                    <a:cubicBezTo>
                      <a:pt x="2469" y="1899"/>
                      <a:pt x="2479" y="1884"/>
                      <a:pt x="2476" y="1868"/>
                    </a:cubicBezTo>
                    <a:lnTo>
                      <a:pt x="2479" y="1868"/>
                    </a:lnTo>
                    <a:lnTo>
                      <a:pt x="2479" y="1865"/>
                    </a:lnTo>
                    <a:cubicBezTo>
                      <a:pt x="2471" y="1852"/>
                      <a:pt x="2459" y="1841"/>
                      <a:pt x="2446" y="1841"/>
                    </a:cubicBezTo>
                    <a:close/>
                    <a:moveTo>
                      <a:pt x="2848" y="2043"/>
                    </a:moveTo>
                    <a:cubicBezTo>
                      <a:pt x="2846" y="2043"/>
                      <a:pt x="2843" y="2044"/>
                      <a:pt x="2840" y="2044"/>
                    </a:cubicBezTo>
                    <a:cubicBezTo>
                      <a:pt x="2825" y="2053"/>
                      <a:pt x="2812" y="2069"/>
                      <a:pt x="2822" y="2085"/>
                    </a:cubicBezTo>
                    <a:lnTo>
                      <a:pt x="2872" y="2236"/>
                    </a:lnTo>
                    <a:lnTo>
                      <a:pt x="2922" y="2189"/>
                    </a:lnTo>
                    <a:lnTo>
                      <a:pt x="2878" y="2063"/>
                    </a:lnTo>
                    <a:cubicBezTo>
                      <a:pt x="2873" y="2050"/>
                      <a:pt x="2861" y="2043"/>
                      <a:pt x="2848" y="2043"/>
                    </a:cubicBezTo>
                    <a:close/>
                    <a:moveTo>
                      <a:pt x="2761" y="2035"/>
                    </a:moveTo>
                    <a:cubicBezTo>
                      <a:pt x="2754" y="2035"/>
                      <a:pt x="2748" y="2038"/>
                      <a:pt x="2743" y="2044"/>
                    </a:cubicBezTo>
                    <a:lnTo>
                      <a:pt x="2494" y="2252"/>
                    </a:lnTo>
                    <a:cubicBezTo>
                      <a:pt x="2482" y="2264"/>
                      <a:pt x="2482" y="2280"/>
                      <a:pt x="2494" y="2293"/>
                    </a:cubicBezTo>
                    <a:lnTo>
                      <a:pt x="2501" y="2299"/>
                    </a:lnTo>
                    <a:cubicBezTo>
                      <a:pt x="2505" y="2302"/>
                      <a:pt x="2512" y="2304"/>
                      <a:pt x="2518" y="2304"/>
                    </a:cubicBezTo>
                    <a:cubicBezTo>
                      <a:pt x="2524" y="2304"/>
                      <a:pt x="2529" y="2302"/>
                      <a:pt x="2532" y="2299"/>
                    </a:cubicBezTo>
                    <a:lnTo>
                      <a:pt x="2781" y="2088"/>
                    </a:lnTo>
                    <a:cubicBezTo>
                      <a:pt x="2793" y="2079"/>
                      <a:pt x="2796" y="2060"/>
                      <a:pt x="2784" y="2047"/>
                    </a:cubicBezTo>
                    <a:lnTo>
                      <a:pt x="2781" y="2044"/>
                    </a:lnTo>
                    <a:cubicBezTo>
                      <a:pt x="2774" y="2038"/>
                      <a:pt x="2767" y="2035"/>
                      <a:pt x="2761" y="2035"/>
                    </a:cubicBezTo>
                    <a:close/>
                    <a:moveTo>
                      <a:pt x="1019" y="2085"/>
                    </a:moveTo>
                    <a:cubicBezTo>
                      <a:pt x="1045" y="2110"/>
                      <a:pt x="1067" y="2138"/>
                      <a:pt x="1092" y="2164"/>
                    </a:cubicBezTo>
                    <a:lnTo>
                      <a:pt x="1189" y="2186"/>
                    </a:lnTo>
                    <a:lnTo>
                      <a:pt x="1173" y="2258"/>
                    </a:lnTo>
                    <a:cubicBezTo>
                      <a:pt x="1189" y="2277"/>
                      <a:pt x="1208" y="2296"/>
                      <a:pt x="1224" y="2315"/>
                    </a:cubicBezTo>
                    <a:lnTo>
                      <a:pt x="1258" y="2170"/>
                    </a:lnTo>
                    <a:lnTo>
                      <a:pt x="1258" y="2167"/>
                    </a:lnTo>
                    <a:lnTo>
                      <a:pt x="1258" y="2164"/>
                    </a:lnTo>
                    <a:cubicBezTo>
                      <a:pt x="1255" y="2157"/>
                      <a:pt x="1240" y="2135"/>
                      <a:pt x="1236" y="2135"/>
                    </a:cubicBezTo>
                    <a:lnTo>
                      <a:pt x="1233" y="2135"/>
                    </a:lnTo>
                    <a:lnTo>
                      <a:pt x="1035" y="2085"/>
                    </a:lnTo>
                    <a:close/>
                    <a:moveTo>
                      <a:pt x="2847" y="2296"/>
                    </a:moveTo>
                    <a:lnTo>
                      <a:pt x="2702" y="2343"/>
                    </a:lnTo>
                    <a:cubicBezTo>
                      <a:pt x="2686" y="2352"/>
                      <a:pt x="2680" y="2368"/>
                      <a:pt x="2683" y="2384"/>
                    </a:cubicBezTo>
                    <a:cubicBezTo>
                      <a:pt x="2686" y="2390"/>
                      <a:pt x="2689" y="2399"/>
                      <a:pt x="2699" y="2403"/>
                    </a:cubicBezTo>
                    <a:cubicBezTo>
                      <a:pt x="2702" y="2404"/>
                      <a:pt x="2706" y="2405"/>
                      <a:pt x="2710" y="2405"/>
                    </a:cubicBezTo>
                    <a:cubicBezTo>
                      <a:pt x="2714" y="2405"/>
                      <a:pt x="2718" y="2404"/>
                      <a:pt x="2721" y="2403"/>
                    </a:cubicBezTo>
                    <a:lnTo>
                      <a:pt x="2734" y="2403"/>
                    </a:lnTo>
                    <a:lnTo>
                      <a:pt x="2847" y="229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41"/>
              <p:cNvSpPr/>
              <p:nvPr/>
            </p:nvSpPr>
            <p:spPr>
              <a:xfrm>
                <a:off x="3377661" y="2205486"/>
                <a:ext cx="150611" cy="146242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205" extrusionOk="0">
                    <a:moveTo>
                      <a:pt x="1231" y="0"/>
                    </a:moveTo>
                    <a:cubicBezTo>
                      <a:pt x="1229" y="0"/>
                      <a:pt x="1228" y="1"/>
                      <a:pt x="1227" y="2"/>
                    </a:cubicBezTo>
                    <a:cubicBezTo>
                      <a:pt x="708" y="468"/>
                      <a:pt x="116" y="1094"/>
                      <a:pt x="3" y="1194"/>
                    </a:cubicBezTo>
                    <a:cubicBezTo>
                      <a:pt x="1" y="1201"/>
                      <a:pt x="4" y="1205"/>
                      <a:pt x="8" y="1205"/>
                    </a:cubicBezTo>
                    <a:cubicBezTo>
                      <a:pt x="10" y="1205"/>
                      <a:pt x="11" y="1204"/>
                      <a:pt x="13" y="1204"/>
                    </a:cubicBezTo>
                    <a:cubicBezTo>
                      <a:pt x="444" y="829"/>
                      <a:pt x="852" y="433"/>
                      <a:pt x="1233" y="9"/>
                    </a:cubicBezTo>
                    <a:cubicBezTo>
                      <a:pt x="1241" y="9"/>
                      <a:pt x="1236" y="0"/>
                      <a:pt x="12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41"/>
              <p:cNvSpPr/>
              <p:nvPr/>
            </p:nvSpPr>
            <p:spPr>
              <a:xfrm>
                <a:off x="3255448" y="2227453"/>
                <a:ext cx="157407" cy="170393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404" extrusionOk="0">
                    <a:moveTo>
                      <a:pt x="13" y="1"/>
                    </a:moveTo>
                    <a:cubicBezTo>
                      <a:pt x="13" y="1"/>
                      <a:pt x="1" y="1"/>
                      <a:pt x="4" y="4"/>
                    </a:cubicBezTo>
                    <a:cubicBezTo>
                      <a:pt x="95" y="148"/>
                      <a:pt x="208" y="280"/>
                      <a:pt x="315" y="416"/>
                    </a:cubicBezTo>
                    <a:cubicBezTo>
                      <a:pt x="296" y="397"/>
                      <a:pt x="271" y="375"/>
                      <a:pt x="252" y="356"/>
                    </a:cubicBezTo>
                    <a:cubicBezTo>
                      <a:pt x="202" y="315"/>
                      <a:pt x="155" y="274"/>
                      <a:pt x="108" y="227"/>
                    </a:cubicBezTo>
                    <a:cubicBezTo>
                      <a:pt x="105" y="224"/>
                      <a:pt x="102" y="223"/>
                      <a:pt x="99" y="223"/>
                    </a:cubicBezTo>
                    <a:cubicBezTo>
                      <a:pt x="93" y="223"/>
                      <a:pt x="88" y="231"/>
                      <a:pt x="95" y="240"/>
                    </a:cubicBezTo>
                    <a:cubicBezTo>
                      <a:pt x="139" y="280"/>
                      <a:pt x="186" y="328"/>
                      <a:pt x="221" y="375"/>
                    </a:cubicBezTo>
                    <a:cubicBezTo>
                      <a:pt x="255" y="422"/>
                      <a:pt x="312" y="466"/>
                      <a:pt x="350" y="510"/>
                    </a:cubicBezTo>
                    <a:cubicBezTo>
                      <a:pt x="391" y="554"/>
                      <a:pt x="441" y="592"/>
                      <a:pt x="485" y="633"/>
                    </a:cubicBezTo>
                    <a:lnTo>
                      <a:pt x="501" y="648"/>
                    </a:lnTo>
                    <a:cubicBezTo>
                      <a:pt x="567" y="730"/>
                      <a:pt x="633" y="815"/>
                      <a:pt x="705" y="900"/>
                    </a:cubicBezTo>
                    <a:cubicBezTo>
                      <a:pt x="853" y="1079"/>
                      <a:pt x="1013" y="1249"/>
                      <a:pt x="1186" y="1403"/>
                    </a:cubicBezTo>
                    <a:cubicBezTo>
                      <a:pt x="1227" y="1372"/>
                      <a:pt x="1262" y="1337"/>
                      <a:pt x="1293" y="1299"/>
                    </a:cubicBezTo>
                    <a:cubicBezTo>
                      <a:pt x="1296" y="1296"/>
                      <a:pt x="1293" y="1293"/>
                      <a:pt x="1290" y="1290"/>
                    </a:cubicBezTo>
                    <a:cubicBezTo>
                      <a:pt x="1290" y="1290"/>
                      <a:pt x="1287" y="1290"/>
                      <a:pt x="1281" y="1293"/>
                    </a:cubicBezTo>
                    <a:cubicBezTo>
                      <a:pt x="1249" y="1312"/>
                      <a:pt x="1218" y="1340"/>
                      <a:pt x="1193" y="1362"/>
                    </a:cubicBezTo>
                    <a:cubicBezTo>
                      <a:pt x="947" y="1076"/>
                      <a:pt x="994" y="1142"/>
                      <a:pt x="746" y="859"/>
                    </a:cubicBezTo>
                    <a:lnTo>
                      <a:pt x="391" y="441"/>
                    </a:lnTo>
                    <a:cubicBezTo>
                      <a:pt x="265" y="293"/>
                      <a:pt x="145" y="142"/>
                      <a:pt x="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1"/>
              <p:cNvSpPr/>
              <p:nvPr/>
            </p:nvSpPr>
            <p:spPr>
              <a:xfrm>
                <a:off x="2987114" y="1884238"/>
                <a:ext cx="173427" cy="243575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007" extrusionOk="0">
                    <a:moveTo>
                      <a:pt x="1111" y="1"/>
                    </a:moveTo>
                    <a:lnTo>
                      <a:pt x="0" y="517"/>
                    </a:lnTo>
                    <a:cubicBezTo>
                      <a:pt x="117" y="731"/>
                      <a:pt x="199" y="963"/>
                      <a:pt x="258" y="1202"/>
                    </a:cubicBezTo>
                    <a:cubicBezTo>
                      <a:pt x="262" y="1231"/>
                      <a:pt x="265" y="1256"/>
                      <a:pt x="265" y="1281"/>
                    </a:cubicBezTo>
                    <a:lnTo>
                      <a:pt x="265" y="1294"/>
                    </a:lnTo>
                    <a:cubicBezTo>
                      <a:pt x="274" y="1439"/>
                      <a:pt x="353" y="2007"/>
                      <a:pt x="667" y="2007"/>
                    </a:cubicBezTo>
                    <a:cubicBezTo>
                      <a:pt x="678" y="2007"/>
                      <a:pt x="690" y="2006"/>
                      <a:pt x="702" y="2004"/>
                    </a:cubicBezTo>
                    <a:cubicBezTo>
                      <a:pt x="922" y="1979"/>
                      <a:pt x="1303" y="1492"/>
                      <a:pt x="1422" y="1118"/>
                    </a:cubicBezTo>
                    <a:cubicBezTo>
                      <a:pt x="1428" y="1092"/>
                      <a:pt x="1344" y="853"/>
                      <a:pt x="1255" y="564"/>
                    </a:cubicBezTo>
                    <a:cubicBezTo>
                      <a:pt x="1202" y="382"/>
                      <a:pt x="1145" y="187"/>
                      <a:pt x="1111" y="1"/>
                    </a:cubicBezTo>
                    <a:close/>
                  </a:path>
                </a:pathLst>
              </a:custGeom>
              <a:solidFill>
                <a:srgbClr val="AB6E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1"/>
              <p:cNvSpPr/>
              <p:nvPr/>
            </p:nvSpPr>
            <p:spPr>
              <a:xfrm>
                <a:off x="2987114" y="1887393"/>
                <a:ext cx="129494" cy="15388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1268" extrusionOk="0">
                    <a:moveTo>
                      <a:pt x="1051" y="0"/>
                    </a:moveTo>
                    <a:lnTo>
                      <a:pt x="0" y="484"/>
                    </a:lnTo>
                    <a:cubicBezTo>
                      <a:pt x="117" y="702"/>
                      <a:pt x="199" y="934"/>
                      <a:pt x="258" y="1173"/>
                    </a:cubicBezTo>
                    <a:cubicBezTo>
                      <a:pt x="265" y="1205"/>
                      <a:pt x="268" y="1230"/>
                      <a:pt x="274" y="1255"/>
                    </a:cubicBezTo>
                    <a:lnTo>
                      <a:pt x="274" y="1268"/>
                    </a:lnTo>
                    <a:cubicBezTo>
                      <a:pt x="312" y="1265"/>
                      <a:pt x="356" y="1258"/>
                      <a:pt x="394" y="1249"/>
                    </a:cubicBezTo>
                    <a:cubicBezTo>
                      <a:pt x="1064" y="1098"/>
                      <a:pt x="1067" y="236"/>
                      <a:pt x="1051" y="0"/>
                    </a:cubicBezTo>
                    <a:close/>
                  </a:path>
                </a:pathLst>
              </a:custGeom>
              <a:solidFill>
                <a:srgbClr val="263238">
                  <a:alpha val="35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41"/>
              <p:cNvSpPr/>
              <p:nvPr/>
            </p:nvSpPr>
            <p:spPr>
              <a:xfrm>
                <a:off x="2871819" y="1654133"/>
                <a:ext cx="278770" cy="349888"/>
              </a:xfrm>
              <a:custGeom>
                <a:avLst/>
                <a:gdLst/>
                <a:ahLst/>
                <a:cxnLst/>
                <a:rect l="l" t="t" r="r" b="b"/>
                <a:pathLst>
                  <a:path w="2297" h="2883" extrusionOk="0">
                    <a:moveTo>
                      <a:pt x="1167" y="0"/>
                    </a:moveTo>
                    <a:cubicBezTo>
                      <a:pt x="962" y="0"/>
                      <a:pt x="761" y="58"/>
                      <a:pt x="601" y="183"/>
                    </a:cubicBezTo>
                    <a:cubicBezTo>
                      <a:pt x="274" y="434"/>
                      <a:pt x="1" y="2020"/>
                      <a:pt x="337" y="2513"/>
                    </a:cubicBezTo>
                    <a:cubicBezTo>
                      <a:pt x="513" y="2769"/>
                      <a:pt x="776" y="2883"/>
                      <a:pt x="1049" y="2883"/>
                    </a:cubicBezTo>
                    <a:cubicBezTo>
                      <a:pt x="1323" y="2883"/>
                      <a:pt x="1606" y="2767"/>
                      <a:pt x="1815" y="2564"/>
                    </a:cubicBezTo>
                    <a:cubicBezTo>
                      <a:pt x="2108" y="2287"/>
                      <a:pt x="2297" y="1067"/>
                      <a:pt x="2158" y="651"/>
                    </a:cubicBezTo>
                    <a:cubicBezTo>
                      <a:pt x="2019" y="240"/>
                      <a:pt x="1585" y="0"/>
                      <a:pt x="1167" y="0"/>
                    </a:cubicBezTo>
                    <a:close/>
                  </a:path>
                </a:pathLst>
              </a:custGeom>
              <a:solidFill>
                <a:srgbClr val="AB6E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41"/>
              <p:cNvSpPr/>
              <p:nvPr/>
            </p:nvSpPr>
            <p:spPr>
              <a:xfrm>
                <a:off x="2995852" y="1825134"/>
                <a:ext cx="11287" cy="28399"/>
              </a:xfrm>
              <a:custGeom>
                <a:avLst/>
                <a:gdLst/>
                <a:ahLst/>
                <a:cxnLst/>
                <a:rect l="l" t="t" r="r" b="b"/>
                <a:pathLst>
                  <a:path w="93" h="234" extrusionOk="0">
                    <a:moveTo>
                      <a:pt x="47" y="11"/>
                    </a:moveTo>
                    <a:lnTo>
                      <a:pt x="89" y="224"/>
                    </a:lnTo>
                    <a:cubicBezTo>
                      <a:pt x="21" y="190"/>
                      <a:pt x="29" y="95"/>
                      <a:pt x="47" y="11"/>
                    </a:cubicBezTo>
                    <a:close/>
                    <a:moveTo>
                      <a:pt x="45" y="0"/>
                    </a:moveTo>
                    <a:lnTo>
                      <a:pt x="45" y="0"/>
                    </a:lnTo>
                    <a:cubicBezTo>
                      <a:pt x="13" y="79"/>
                      <a:pt x="1" y="205"/>
                      <a:pt x="92" y="233"/>
                    </a:cubicBezTo>
                    <a:lnTo>
                      <a:pt x="47" y="11"/>
                    </a:lnTo>
                    <a:lnTo>
                      <a:pt x="47" y="11"/>
                    </a:lnTo>
                    <a:cubicBezTo>
                      <a:pt x="47" y="10"/>
                      <a:pt x="48" y="8"/>
                      <a:pt x="48" y="7"/>
                    </a:cubicBezTo>
                    <a:cubicBezTo>
                      <a:pt x="51" y="4"/>
                      <a:pt x="45" y="0"/>
                      <a:pt x="45" y="0"/>
                    </a:cubicBezTo>
                    <a:lnTo>
                      <a:pt x="45" y="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41"/>
              <p:cNvSpPr/>
              <p:nvPr/>
            </p:nvSpPr>
            <p:spPr>
              <a:xfrm>
                <a:off x="2993910" y="1817002"/>
                <a:ext cx="34224" cy="32647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69" extrusionOk="0">
                    <a:moveTo>
                      <a:pt x="141" y="1"/>
                    </a:moveTo>
                    <a:cubicBezTo>
                      <a:pt x="34" y="1"/>
                      <a:pt x="1" y="260"/>
                      <a:pt x="117" y="269"/>
                    </a:cubicBezTo>
                    <a:cubicBezTo>
                      <a:pt x="120" y="269"/>
                      <a:pt x="122" y="269"/>
                      <a:pt x="124" y="269"/>
                    </a:cubicBezTo>
                    <a:cubicBezTo>
                      <a:pt x="242" y="269"/>
                      <a:pt x="282" y="17"/>
                      <a:pt x="149" y="1"/>
                    </a:cubicBezTo>
                    <a:cubicBezTo>
                      <a:pt x="146" y="1"/>
                      <a:pt x="144" y="1"/>
                      <a:pt x="1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41"/>
              <p:cNvSpPr/>
              <p:nvPr/>
            </p:nvSpPr>
            <p:spPr>
              <a:xfrm>
                <a:off x="2933714" y="1815182"/>
                <a:ext cx="15292" cy="25001"/>
              </a:xfrm>
              <a:custGeom>
                <a:avLst/>
                <a:gdLst/>
                <a:ahLst/>
                <a:cxnLst/>
                <a:rect l="l" t="t" r="r" b="b"/>
                <a:pathLst>
                  <a:path w="126" h="206" extrusionOk="0">
                    <a:moveTo>
                      <a:pt x="123" y="1"/>
                    </a:moveTo>
                    <a:cubicBezTo>
                      <a:pt x="123" y="1"/>
                      <a:pt x="117" y="1"/>
                      <a:pt x="117" y="7"/>
                    </a:cubicBezTo>
                    <a:cubicBezTo>
                      <a:pt x="104" y="89"/>
                      <a:pt x="79" y="189"/>
                      <a:pt x="0" y="199"/>
                    </a:cubicBezTo>
                    <a:lnTo>
                      <a:pt x="0" y="205"/>
                    </a:lnTo>
                    <a:cubicBezTo>
                      <a:pt x="95" y="205"/>
                      <a:pt x="126" y="82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41"/>
              <p:cNvSpPr/>
              <p:nvPr/>
            </p:nvSpPr>
            <p:spPr>
              <a:xfrm>
                <a:off x="2916966" y="1803410"/>
                <a:ext cx="34103" cy="32040"/>
              </a:xfrm>
              <a:custGeom>
                <a:avLst/>
                <a:gdLst/>
                <a:ahLst/>
                <a:cxnLst/>
                <a:rect l="l" t="t" r="r" b="b"/>
                <a:pathLst>
                  <a:path w="281" h="264" extrusionOk="0">
                    <a:moveTo>
                      <a:pt x="154" y="1"/>
                    </a:moveTo>
                    <a:cubicBezTo>
                      <a:pt x="39" y="1"/>
                      <a:pt x="0" y="235"/>
                      <a:pt x="113" y="261"/>
                    </a:cubicBezTo>
                    <a:cubicBezTo>
                      <a:pt x="119" y="263"/>
                      <a:pt x="125" y="263"/>
                      <a:pt x="131" y="263"/>
                    </a:cubicBezTo>
                    <a:cubicBezTo>
                      <a:pt x="238" y="263"/>
                      <a:pt x="280" y="24"/>
                      <a:pt x="176" y="3"/>
                    </a:cubicBezTo>
                    <a:cubicBezTo>
                      <a:pt x="168" y="2"/>
                      <a:pt x="161" y="1"/>
                      <a:pt x="1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41"/>
              <p:cNvSpPr/>
              <p:nvPr/>
            </p:nvSpPr>
            <p:spPr>
              <a:xfrm>
                <a:off x="2976434" y="1920161"/>
                <a:ext cx="21117" cy="7767"/>
              </a:xfrm>
              <a:custGeom>
                <a:avLst/>
                <a:gdLst/>
                <a:ahLst/>
                <a:cxnLst/>
                <a:rect l="l" t="t" r="r" b="b"/>
                <a:pathLst>
                  <a:path w="174" h="64" extrusionOk="0">
                    <a:moveTo>
                      <a:pt x="164" y="1"/>
                    </a:moveTo>
                    <a:cubicBezTo>
                      <a:pt x="142" y="16"/>
                      <a:pt x="117" y="38"/>
                      <a:pt x="88" y="38"/>
                    </a:cubicBezTo>
                    <a:cubicBezTo>
                      <a:pt x="57" y="35"/>
                      <a:pt x="26" y="23"/>
                      <a:pt x="0" y="4"/>
                    </a:cubicBezTo>
                    <a:lnTo>
                      <a:pt x="0" y="4"/>
                    </a:lnTo>
                    <a:cubicBezTo>
                      <a:pt x="19" y="38"/>
                      <a:pt x="54" y="64"/>
                      <a:pt x="98" y="64"/>
                    </a:cubicBezTo>
                    <a:cubicBezTo>
                      <a:pt x="133" y="57"/>
                      <a:pt x="164" y="35"/>
                      <a:pt x="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41"/>
              <p:cNvSpPr/>
              <p:nvPr/>
            </p:nvSpPr>
            <p:spPr>
              <a:xfrm>
                <a:off x="2958108" y="1888121"/>
                <a:ext cx="34831" cy="2500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206" extrusionOk="0">
                    <a:moveTo>
                      <a:pt x="268" y="0"/>
                    </a:moveTo>
                    <a:cubicBezTo>
                      <a:pt x="196" y="45"/>
                      <a:pt x="115" y="64"/>
                      <a:pt x="34" y="64"/>
                    </a:cubicBezTo>
                    <a:cubicBezTo>
                      <a:pt x="23" y="64"/>
                      <a:pt x="12" y="64"/>
                      <a:pt x="0" y="63"/>
                    </a:cubicBezTo>
                    <a:lnTo>
                      <a:pt x="0" y="63"/>
                    </a:lnTo>
                    <a:cubicBezTo>
                      <a:pt x="29" y="114"/>
                      <a:pt x="67" y="158"/>
                      <a:pt x="120" y="186"/>
                    </a:cubicBezTo>
                    <a:cubicBezTo>
                      <a:pt x="141" y="199"/>
                      <a:pt x="166" y="206"/>
                      <a:pt x="192" y="206"/>
                    </a:cubicBezTo>
                    <a:cubicBezTo>
                      <a:pt x="198" y="206"/>
                      <a:pt x="203" y="205"/>
                      <a:pt x="208" y="205"/>
                    </a:cubicBezTo>
                    <a:cubicBezTo>
                      <a:pt x="277" y="195"/>
                      <a:pt x="287" y="139"/>
                      <a:pt x="284" y="82"/>
                    </a:cubicBezTo>
                    <a:cubicBezTo>
                      <a:pt x="280" y="54"/>
                      <a:pt x="277" y="29"/>
                      <a:pt x="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41"/>
              <p:cNvSpPr/>
              <p:nvPr/>
            </p:nvSpPr>
            <p:spPr>
              <a:xfrm>
                <a:off x="2972550" y="1898316"/>
                <a:ext cx="20389" cy="1517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25" extrusionOk="0">
                    <a:moveTo>
                      <a:pt x="150" y="1"/>
                    </a:moveTo>
                    <a:cubicBezTo>
                      <a:pt x="81" y="1"/>
                      <a:pt x="22" y="43"/>
                      <a:pt x="1" y="105"/>
                    </a:cubicBezTo>
                    <a:cubicBezTo>
                      <a:pt x="22" y="118"/>
                      <a:pt x="47" y="125"/>
                      <a:pt x="73" y="125"/>
                    </a:cubicBezTo>
                    <a:cubicBezTo>
                      <a:pt x="79" y="125"/>
                      <a:pt x="84" y="125"/>
                      <a:pt x="89" y="124"/>
                    </a:cubicBezTo>
                    <a:cubicBezTo>
                      <a:pt x="158" y="118"/>
                      <a:pt x="168" y="58"/>
                      <a:pt x="165" y="1"/>
                    </a:cubicBezTo>
                    <a:cubicBezTo>
                      <a:pt x="160" y="1"/>
                      <a:pt x="155" y="1"/>
                      <a:pt x="150" y="1"/>
                    </a:cubicBezTo>
                    <a:close/>
                  </a:path>
                </a:pathLst>
              </a:custGeom>
              <a:solidFill>
                <a:srgbClr val="FF9B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15" name="Google Shape;1315;p41"/>
              <p:cNvGrpSpPr/>
              <p:nvPr/>
            </p:nvGrpSpPr>
            <p:grpSpPr>
              <a:xfrm>
                <a:off x="2881407" y="1779987"/>
                <a:ext cx="286416" cy="106799"/>
                <a:chOff x="2881407" y="1779987"/>
                <a:chExt cx="286416" cy="106799"/>
              </a:xfrm>
            </p:grpSpPr>
            <p:sp>
              <p:nvSpPr>
                <p:cNvPr id="1316" name="Google Shape;1316;p41"/>
                <p:cNvSpPr/>
                <p:nvPr/>
              </p:nvSpPr>
              <p:spPr>
                <a:xfrm>
                  <a:off x="2965026" y="1799769"/>
                  <a:ext cx="97818" cy="87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6" h="717" extrusionOk="0">
                      <a:moveTo>
                        <a:pt x="416" y="55"/>
                      </a:moveTo>
                      <a:cubicBezTo>
                        <a:pt x="421" y="55"/>
                        <a:pt x="426" y="55"/>
                        <a:pt x="431" y="55"/>
                      </a:cubicBezTo>
                      <a:cubicBezTo>
                        <a:pt x="453" y="58"/>
                        <a:pt x="481" y="65"/>
                        <a:pt x="506" y="71"/>
                      </a:cubicBezTo>
                      <a:cubicBezTo>
                        <a:pt x="689" y="134"/>
                        <a:pt x="777" y="348"/>
                        <a:pt x="679" y="524"/>
                      </a:cubicBezTo>
                      <a:cubicBezTo>
                        <a:pt x="625" y="622"/>
                        <a:pt x="517" y="683"/>
                        <a:pt x="410" y="683"/>
                      </a:cubicBezTo>
                      <a:cubicBezTo>
                        <a:pt x="400" y="683"/>
                        <a:pt x="391" y="682"/>
                        <a:pt x="381" y="681"/>
                      </a:cubicBezTo>
                      <a:cubicBezTo>
                        <a:pt x="173" y="662"/>
                        <a:pt x="50" y="458"/>
                        <a:pt x="113" y="272"/>
                      </a:cubicBezTo>
                      <a:cubicBezTo>
                        <a:pt x="156" y="142"/>
                        <a:pt x="278" y="55"/>
                        <a:pt x="416" y="55"/>
                      </a:cubicBezTo>
                      <a:close/>
                      <a:moveTo>
                        <a:pt x="398" y="0"/>
                      </a:moveTo>
                      <a:cubicBezTo>
                        <a:pt x="250" y="0"/>
                        <a:pt x="113" y="92"/>
                        <a:pt x="63" y="241"/>
                      </a:cubicBezTo>
                      <a:lnTo>
                        <a:pt x="63" y="244"/>
                      </a:lnTo>
                      <a:cubicBezTo>
                        <a:pt x="0" y="433"/>
                        <a:pt x="101" y="634"/>
                        <a:pt x="289" y="697"/>
                      </a:cubicBezTo>
                      <a:cubicBezTo>
                        <a:pt x="318" y="710"/>
                        <a:pt x="349" y="713"/>
                        <a:pt x="374" y="716"/>
                      </a:cubicBezTo>
                      <a:cubicBezTo>
                        <a:pt x="384" y="717"/>
                        <a:pt x="393" y="717"/>
                        <a:pt x="403" y="717"/>
                      </a:cubicBezTo>
                      <a:cubicBezTo>
                        <a:pt x="555" y="717"/>
                        <a:pt x="689" y="622"/>
                        <a:pt x="736" y="477"/>
                      </a:cubicBezTo>
                      <a:cubicBezTo>
                        <a:pt x="805" y="288"/>
                        <a:pt x="708" y="84"/>
                        <a:pt x="519" y="21"/>
                      </a:cubicBezTo>
                      <a:cubicBezTo>
                        <a:pt x="479" y="7"/>
                        <a:pt x="438" y="0"/>
                        <a:pt x="3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7" name="Google Shape;1317;p41"/>
                <p:cNvSpPr/>
                <p:nvPr/>
              </p:nvSpPr>
              <p:spPr>
                <a:xfrm>
                  <a:off x="2881407" y="1779987"/>
                  <a:ext cx="71118" cy="87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719" extrusionOk="0">
                      <a:moveTo>
                        <a:pt x="362" y="77"/>
                      </a:moveTo>
                      <a:cubicBezTo>
                        <a:pt x="425" y="93"/>
                        <a:pt x="472" y="137"/>
                        <a:pt x="494" y="196"/>
                      </a:cubicBezTo>
                      <a:cubicBezTo>
                        <a:pt x="526" y="266"/>
                        <a:pt x="535" y="347"/>
                        <a:pt x="519" y="426"/>
                      </a:cubicBezTo>
                      <a:cubicBezTo>
                        <a:pt x="491" y="581"/>
                        <a:pt x="384" y="693"/>
                        <a:pt x="275" y="693"/>
                      </a:cubicBezTo>
                      <a:cubicBezTo>
                        <a:pt x="264" y="693"/>
                        <a:pt x="253" y="692"/>
                        <a:pt x="242" y="690"/>
                      </a:cubicBezTo>
                      <a:cubicBezTo>
                        <a:pt x="123" y="668"/>
                        <a:pt x="54" y="511"/>
                        <a:pt x="85" y="341"/>
                      </a:cubicBezTo>
                      <a:cubicBezTo>
                        <a:pt x="98" y="262"/>
                        <a:pt x="139" y="184"/>
                        <a:pt x="202" y="127"/>
                      </a:cubicBezTo>
                      <a:cubicBezTo>
                        <a:pt x="236" y="93"/>
                        <a:pt x="286" y="77"/>
                        <a:pt x="337" y="77"/>
                      </a:cubicBezTo>
                      <a:close/>
                      <a:moveTo>
                        <a:pt x="323" y="1"/>
                      </a:moveTo>
                      <a:cubicBezTo>
                        <a:pt x="261" y="1"/>
                        <a:pt x="201" y="25"/>
                        <a:pt x="158" y="74"/>
                      </a:cubicBezTo>
                      <a:cubicBezTo>
                        <a:pt x="95" y="137"/>
                        <a:pt x="51" y="215"/>
                        <a:pt x="35" y="306"/>
                      </a:cubicBezTo>
                      <a:cubicBezTo>
                        <a:pt x="0" y="501"/>
                        <a:pt x="85" y="684"/>
                        <a:pt x="233" y="709"/>
                      </a:cubicBezTo>
                      <a:lnTo>
                        <a:pt x="255" y="718"/>
                      </a:lnTo>
                      <a:cubicBezTo>
                        <a:pt x="260" y="719"/>
                        <a:pt x="264" y="719"/>
                        <a:pt x="269" y="719"/>
                      </a:cubicBezTo>
                      <a:cubicBezTo>
                        <a:pt x="402" y="719"/>
                        <a:pt x="530" y="590"/>
                        <a:pt x="566" y="410"/>
                      </a:cubicBezTo>
                      <a:cubicBezTo>
                        <a:pt x="585" y="322"/>
                        <a:pt x="573" y="231"/>
                        <a:pt x="538" y="149"/>
                      </a:cubicBezTo>
                      <a:cubicBezTo>
                        <a:pt x="522" y="111"/>
                        <a:pt x="504" y="80"/>
                        <a:pt x="475" y="58"/>
                      </a:cubicBezTo>
                      <a:cubicBezTo>
                        <a:pt x="431" y="20"/>
                        <a:pt x="377" y="1"/>
                        <a:pt x="32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8" name="Google Shape;1318;p41"/>
                <p:cNvSpPr/>
                <p:nvPr/>
              </p:nvSpPr>
              <p:spPr>
                <a:xfrm>
                  <a:off x="2945850" y="1818944"/>
                  <a:ext cx="31797" cy="15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127" extrusionOk="0">
                      <a:moveTo>
                        <a:pt x="92" y="1"/>
                      </a:moveTo>
                      <a:cubicBezTo>
                        <a:pt x="62" y="1"/>
                        <a:pt x="31" y="10"/>
                        <a:pt x="1" y="33"/>
                      </a:cubicBezTo>
                      <a:lnTo>
                        <a:pt x="26" y="70"/>
                      </a:lnTo>
                      <a:cubicBezTo>
                        <a:pt x="47" y="55"/>
                        <a:pt x="68" y="49"/>
                        <a:pt x="89" y="49"/>
                      </a:cubicBezTo>
                      <a:cubicBezTo>
                        <a:pt x="160" y="49"/>
                        <a:pt x="222" y="122"/>
                        <a:pt x="224" y="127"/>
                      </a:cubicBezTo>
                      <a:lnTo>
                        <a:pt x="262" y="95"/>
                      </a:lnTo>
                      <a:cubicBezTo>
                        <a:pt x="233" y="55"/>
                        <a:pt x="166" y="1"/>
                        <a:pt x="9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9" name="Google Shape;1319;p41"/>
                <p:cNvSpPr/>
                <p:nvPr/>
              </p:nvSpPr>
              <p:spPr>
                <a:xfrm>
                  <a:off x="3053500" y="1838120"/>
                  <a:ext cx="114323" cy="44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366" extrusionOk="0">
                      <a:moveTo>
                        <a:pt x="1" y="0"/>
                      </a:moveTo>
                      <a:lnTo>
                        <a:pt x="1" y="48"/>
                      </a:lnTo>
                      <a:cubicBezTo>
                        <a:pt x="186" y="66"/>
                        <a:pt x="686" y="117"/>
                        <a:pt x="759" y="145"/>
                      </a:cubicBezTo>
                      <a:cubicBezTo>
                        <a:pt x="834" y="177"/>
                        <a:pt x="878" y="315"/>
                        <a:pt x="894" y="365"/>
                      </a:cubicBezTo>
                      <a:lnTo>
                        <a:pt x="941" y="353"/>
                      </a:lnTo>
                      <a:cubicBezTo>
                        <a:pt x="932" y="334"/>
                        <a:pt x="875" y="142"/>
                        <a:pt x="771" y="101"/>
                      </a:cubicBezTo>
                      <a:cubicBezTo>
                        <a:pt x="671" y="63"/>
                        <a:pt x="29" y="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20" name="Google Shape;1320;p41"/>
              <p:cNvGrpSpPr/>
              <p:nvPr/>
            </p:nvGrpSpPr>
            <p:grpSpPr>
              <a:xfrm>
                <a:off x="2868785" y="1572213"/>
                <a:ext cx="312751" cy="327801"/>
                <a:chOff x="2868785" y="1572213"/>
                <a:chExt cx="312751" cy="327801"/>
              </a:xfrm>
            </p:grpSpPr>
            <p:sp>
              <p:nvSpPr>
                <p:cNvPr id="1321" name="Google Shape;1321;p41"/>
                <p:cNvSpPr/>
                <p:nvPr/>
              </p:nvSpPr>
              <p:spPr>
                <a:xfrm>
                  <a:off x="3003134" y="1779258"/>
                  <a:ext cx="34467" cy="25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" h="211" extrusionOk="0">
                      <a:moveTo>
                        <a:pt x="90" y="1"/>
                      </a:moveTo>
                      <a:cubicBezTo>
                        <a:pt x="68" y="1"/>
                        <a:pt x="46" y="6"/>
                        <a:pt x="26" y="17"/>
                      </a:cubicBezTo>
                      <a:cubicBezTo>
                        <a:pt x="7" y="32"/>
                        <a:pt x="1" y="61"/>
                        <a:pt x="7" y="83"/>
                      </a:cubicBezTo>
                      <a:cubicBezTo>
                        <a:pt x="32" y="114"/>
                        <a:pt x="64" y="143"/>
                        <a:pt x="98" y="155"/>
                      </a:cubicBezTo>
                      <a:cubicBezTo>
                        <a:pt x="133" y="171"/>
                        <a:pt x="161" y="190"/>
                        <a:pt x="196" y="205"/>
                      </a:cubicBezTo>
                      <a:cubicBezTo>
                        <a:pt x="205" y="209"/>
                        <a:pt x="214" y="211"/>
                        <a:pt x="222" y="211"/>
                      </a:cubicBezTo>
                      <a:cubicBezTo>
                        <a:pt x="228" y="211"/>
                        <a:pt x="233" y="210"/>
                        <a:pt x="236" y="209"/>
                      </a:cubicBezTo>
                      <a:cubicBezTo>
                        <a:pt x="268" y="196"/>
                        <a:pt x="284" y="161"/>
                        <a:pt x="271" y="130"/>
                      </a:cubicBezTo>
                      <a:cubicBezTo>
                        <a:pt x="252" y="83"/>
                        <a:pt x="214" y="45"/>
                        <a:pt x="167" y="23"/>
                      </a:cubicBezTo>
                      <a:cubicBezTo>
                        <a:pt x="144" y="9"/>
                        <a:pt x="117" y="1"/>
                        <a:pt x="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2" name="Google Shape;1322;p41"/>
                <p:cNvSpPr/>
                <p:nvPr/>
              </p:nvSpPr>
              <p:spPr>
                <a:xfrm>
                  <a:off x="2919515" y="1751224"/>
                  <a:ext cx="37137" cy="20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166" extrusionOk="0">
                      <a:moveTo>
                        <a:pt x="187" y="0"/>
                      </a:moveTo>
                      <a:cubicBezTo>
                        <a:pt x="179" y="0"/>
                        <a:pt x="170" y="1"/>
                        <a:pt x="161" y="2"/>
                      </a:cubicBezTo>
                      <a:cubicBezTo>
                        <a:pt x="111" y="9"/>
                        <a:pt x="61" y="28"/>
                        <a:pt x="23" y="62"/>
                      </a:cubicBezTo>
                      <a:cubicBezTo>
                        <a:pt x="1" y="87"/>
                        <a:pt x="4" y="125"/>
                        <a:pt x="26" y="150"/>
                      </a:cubicBezTo>
                      <a:cubicBezTo>
                        <a:pt x="39" y="160"/>
                        <a:pt x="54" y="166"/>
                        <a:pt x="67" y="166"/>
                      </a:cubicBezTo>
                      <a:cubicBezTo>
                        <a:pt x="108" y="166"/>
                        <a:pt x="139" y="157"/>
                        <a:pt x="177" y="153"/>
                      </a:cubicBezTo>
                      <a:cubicBezTo>
                        <a:pt x="218" y="153"/>
                        <a:pt x="256" y="144"/>
                        <a:pt x="287" y="122"/>
                      </a:cubicBezTo>
                      <a:cubicBezTo>
                        <a:pt x="306" y="103"/>
                        <a:pt x="306" y="75"/>
                        <a:pt x="296" y="50"/>
                      </a:cubicBezTo>
                      <a:cubicBezTo>
                        <a:pt x="270" y="18"/>
                        <a:pt x="229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" name="Google Shape;1323;p41"/>
                <p:cNvSpPr/>
                <p:nvPr/>
              </p:nvSpPr>
              <p:spPr>
                <a:xfrm>
                  <a:off x="2930437" y="1774040"/>
                  <a:ext cx="58739" cy="125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" h="1038" extrusionOk="0">
                      <a:moveTo>
                        <a:pt x="245" y="0"/>
                      </a:moveTo>
                      <a:cubicBezTo>
                        <a:pt x="243" y="0"/>
                        <a:pt x="241" y="1"/>
                        <a:pt x="241" y="3"/>
                      </a:cubicBezTo>
                      <a:cubicBezTo>
                        <a:pt x="131" y="270"/>
                        <a:pt x="52" y="550"/>
                        <a:pt x="2" y="833"/>
                      </a:cubicBezTo>
                      <a:cubicBezTo>
                        <a:pt x="0" y="843"/>
                        <a:pt x="10" y="846"/>
                        <a:pt x="26" y="846"/>
                      </a:cubicBezTo>
                      <a:cubicBezTo>
                        <a:pt x="62" y="846"/>
                        <a:pt x="129" y="827"/>
                        <a:pt x="147" y="821"/>
                      </a:cubicBezTo>
                      <a:lnTo>
                        <a:pt x="147" y="821"/>
                      </a:lnTo>
                      <a:cubicBezTo>
                        <a:pt x="147" y="821"/>
                        <a:pt x="128" y="915"/>
                        <a:pt x="118" y="978"/>
                      </a:cubicBezTo>
                      <a:lnTo>
                        <a:pt x="118" y="988"/>
                      </a:lnTo>
                      <a:lnTo>
                        <a:pt x="118" y="994"/>
                      </a:lnTo>
                      <a:cubicBezTo>
                        <a:pt x="115" y="1003"/>
                        <a:pt x="122" y="1010"/>
                        <a:pt x="131" y="1016"/>
                      </a:cubicBezTo>
                      <a:lnTo>
                        <a:pt x="150" y="1022"/>
                      </a:lnTo>
                      <a:lnTo>
                        <a:pt x="169" y="1025"/>
                      </a:lnTo>
                      <a:cubicBezTo>
                        <a:pt x="206" y="1035"/>
                        <a:pt x="235" y="1038"/>
                        <a:pt x="272" y="1038"/>
                      </a:cubicBezTo>
                      <a:cubicBezTo>
                        <a:pt x="351" y="1038"/>
                        <a:pt x="427" y="1003"/>
                        <a:pt x="477" y="944"/>
                      </a:cubicBezTo>
                      <a:cubicBezTo>
                        <a:pt x="483" y="940"/>
                        <a:pt x="477" y="931"/>
                        <a:pt x="464" y="931"/>
                      </a:cubicBezTo>
                      <a:cubicBezTo>
                        <a:pt x="403" y="969"/>
                        <a:pt x="333" y="989"/>
                        <a:pt x="263" y="989"/>
                      </a:cubicBezTo>
                      <a:cubicBezTo>
                        <a:pt x="229" y="989"/>
                        <a:pt x="195" y="984"/>
                        <a:pt x="162" y="975"/>
                      </a:cubicBezTo>
                      <a:cubicBezTo>
                        <a:pt x="162" y="944"/>
                        <a:pt x="213" y="764"/>
                        <a:pt x="206" y="764"/>
                      </a:cubicBezTo>
                      <a:cubicBezTo>
                        <a:pt x="159" y="764"/>
                        <a:pt x="112" y="771"/>
                        <a:pt x="68" y="783"/>
                      </a:cubicBezTo>
                      <a:cubicBezTo>
                        <a:pt x="118" y="519"/>
                        <a:pt x="210" y="267"/>
                        <a:pt x="257" y="3"/>
                      </a:cubicBezTo>
                      <a:cubicBezTo>
                        <a:pt x="257" y="3"/>
                        <a:pt x="250" y="0"/>
                        <a:pt x="2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" name="Google Shape;1324;p41"/>
                <p:cNvSpPr/>
                <p:nvPr/>
              </p:nvSpPr>
              <p:spPr>
                <a:xfrm>
                  <a:off x="2868785" y="1573427"/>
                  <a:ext cx="312751" cy="293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7" h="2421" extrusionOk="0">
                      <a:moveTo>
                        <a:pt x="737" y="1"/>
                      </a:moveTo>
                      <a:cubicBezTo>
                        <a:pt x="663" y="1"/>
                        <a:pt x="584" y="15"/>
                        <a:pt x="501" y="49"/>
                      </a:cubicBezTo>
                      <a:cubicBezTo>
                        <a:pt x="0" y="250"/>
                        <a:pt x="328" y="820"/>
                        <a:pt x="328" y="820"/>
                      </a:cubicBezTo>
                      <a:cubicBezTo>
                        <a:pt x="328" y="820"/>
                        <a:pt x="148" y="1081"/>
                        <a:pt x="592" y="1285"/>
                      </a:cubicBezTo>
                      <a:cubicBezTo>
                        <a:pt x="740" y="1353"/>
                        <a:pt x="936" y="1376"/>
                        <a:pt x="1133" y="1376"/>
                      </a:cubicBezTo>
                      <a:cubicBezTo>
                        <a:pt x="1526" y="1376"/>
                        <a:pt x="1919" y="1285"/>
                        <a:pt x="1919" y="1285"/>
                      </a:cubicBezTo>
                      <a:lnTo>
                        <a:pt x="1919" y="1285"/>
                      </a:lnTo>
                      <a:cubicBezTo>
                        <a:pt x="1878" y="1590"/>
                        <a:pt x="1881" y="1901"/>
                        <a:pt x="1932" y="2207"/>
                      </a:cubicBezTo>
                      <a:cubicBezTo>
                        <a:pt x="1951" y="2307"/>
                        <a:pt x="2029" y="2392"/>
                        <a:pt x="2136" y="2420"/>
                      </a:cubicBezTo>
                      <a:cubicBezTo>
                        <a:pt x="2136" y="2420"/>
                        <a:pt x="2576" y="1694"/>
                        <a:pt x="2539" y="1272"/>
                      </a:cubicBezTo>
                      <a:cubicBezTo>
                        <a:pt x="2517" y="1084"/>
                        <a:pt x="2259" y="955"/>
                        <a:pt x="2259" y="955"/>
                      </a:cubicBezTo>
                      <a:cubicBezTo>
                        <a:pt x="2296" y="797"/>
                        <a:pt x="2246" y="628"/>
                        <a:pt x="2124" y="521"/>
                      </a:cubicBezTo>
                      <a:cubicBezTo>
                        <a:pt x="1969" y="375"/>
                        <a:pt x="1660" y="353"/>
                        <a:pt x="1484" y="353"/>
                      </a:cubicBezTo>
                      <a:cubicBezTo>
                        <a:pt x="1405" y="353"/>
                        <a:pt x="1353" y="357"/>
                        <a:pt x="1353" y="357"/>
                      </a:cubicBezTo>
                      <a:cubicBezTo>
                        <a:pt x="1353" y="357"/>
                        <a:pt x="1108" y="1"/>
                        <a:pt x="7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" name="Google Shape;1325;p41"/>
                <p:cNvSpPr/>
                <p:nvPr/>
              </p:nvSpPr>
              <p:spPr>
                <a:xfrm>
                  <a:off x="3021460" y="1614690"/>
                  <a:ext cx="130829" cy="87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719" extrusionOk="0">
                      <a:moveTo>
                        <a:pt x="320" y="0"/>
                      </a:moveTo>
                      <a:cubicBezTo>
                        <a:pt x="215" y="0"/>
                        <a:pt x="108" y="22"/>
                        <a:pt x="10" y="64"/>
                      </a:cubicBezTo>
                      <a:cubicBezTo>
                        <a:pt x="7" y="67"/>
                        <a:pt x="1" y="71"/>
                        <a:pt x="7" y="74"/>
                      </a:cubicBezTo>
                      <a:cubicBezTo>
                        <a:pt x="9" y="78"/>
                        <a:pt x="11" y="81"/>
                        <a:pt x="14" y="81"/>
                      </a:cubicBezTo>
                      <a:cubicBezTo>
                        <a:pt x="15" y="81"/>
                        <a:pt x="15" y="81"/>
                        <a:pt x="16" y="80"/>
                      </a:cubicBezTo>
                      <a:cubicBezTo>
                        <a:pt x="129" y="54"/>
                        <a:pt x="241" y="39"/>
                        <a:pt x="356" y="39"/>
                      </a:cubicBezTo>
                      <a:cubicBezTo>
                        <a:pt x="366" y="39"/>
                        <a:pt x="377" y="39"/>
                        <a:pt x="387" y="39"/>
                      </a:cubicBezTo>
                      <a:cubicBezTo>
                        <a:pt x="579" y="39"/>
                        <a:pt x="768" y="112"/>
                        <a:pt x="913" y="237"/>
                      </a:cubicBezTo>
                      <a:cubicBezTo>
                        <a:pt x="1018" y="340"/>
                        <a:pt x="1077" y="527"/>
                        <a:pt x="1009" y="667"/>
                      </a:cubicBezTo>
                      <a:lnTo>
                        <a:pt x="1009" y="667"/>
                      </a:lnTo>
                      <a:cubicBezTo>
                        <a:pt x="1045" y="599"/>
                        <a:pt x="1060" y="522"/>
                        <a:pt x="1048" y="445"/>
                      </a:cubicBezTo>
                      <a:cubicBezTo>
                        <a:pt x="1007" y="256"/>
                        <a:pt x="862" y="105"/>
                        <a:pt x="677" y="52"/>
                      </a:cubicBezTo>
                      <a:cubicBezTo>
                        <a:pt x="576" y="17"/>
                        <a:pt x="466" y="1"/>
                        <a:pt x="359" y="1"/>
                      </a:cubicBezTo>
                      <a:cubicBezTo>
                        <a:pt x="346" y="1"/>
                        <a:pt x="333" y="0"/>
                        <a:pt x="320" y="0"/>
                      </a:cubicBezTo>
                      <a:close/>
                      <a:moveTo>
                        <a:pt x="1009" y="667"/>
                      </a:moveTo>
                      <a:cubicBezTo>
                        <a:pt x="999" y="685"/>
                        <a:pt x="988" y="702"/>
                        <a:pt x="976" y="719"/>
                      </a:cubicBezTo>
                      <a:cubicBezTo>
                        <a:pt x="989" y="702"/>
                        <a:pt x="1000" y="685"/>
                        <a:pt x="1009" y="66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6" name="Google Shape;1326;p41"/>
                <p:cNvSpPr/>
                <p:nvPr/>
              </p:nvSpPr>
              <p:spPr>
                <a:xfrm>
                  <a:off x="2881771" y="1572213"/>
                  <a:ext cx="144421" cy="117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" h="965" extrusionOk="0">
                      <a:moveTo>
                        <a:pt x="539" y="0"/>
                      </a:moveTo>
                      <a:cubicBezTo>
                        <a:pt x="469" y="0"/>
                        <a:pt x="398" y="10"/>
                        <a:pt x="331" y="31"/>
                      </a:cubicBezTo>
                      <a:cubicBezTo>
                        <a:pt x="192" y="62"/>
                        <a:pt x="82" y="166"/>
                        <a:pt x="35" y="298"/>
                      </a:cubicBezTo>
                      <a:lnTo>
                        <a:pt x="65" y="348"/>
                      </a:lnTo>
                      <a:lnTo>
                        <a:pt x="65" y="348"/>
                      </a:lnTo>
                      <a:cubicBezTo>
                        <a:pt x="102" y="189"/>
                        <a:pt x="241" y="64"/>
                        <a:pt x="412" y="46"/>
                      </a:cubicBezTo>
                      <a:cubicBezTo>
                        <a:pt x="459" y="38"/>
                        <a:pt x="505" y="34"/>
                        <a:pt x="552" y="34"/>
                      </a:cubicBezTo>
                      <a:cubicBezTo>
                        <a:pt x="795" y="34"/>
                        <a:pt x="1030" y="143"/>
                        <a:pt x="1183" y="336"/>
                      </a:cubicBezTo>
                      <a:cubicBezTo>
                        <a:pt x="1185" y="338"/>
                        <a:pt x="1187" y="339"/>
                        <a:pt x="1187" y="339"/>
                      </a:cubicBezTo>
                      <a:cubicBezTo>
                        <a:pt x="1189" y="339"/>
                        <a:pt x="1189" y="336"/>
                        <a:pt x="1189" y="336"/>
                      </a:cubicBezTo>
                      <a:cubicBezTo>
                        <a:pt x="1089" y="204"/>
                        <a:pt x="957" y="106"/>
                        <a:pt x="802" y="46"/>
                      </a:cubicBezTo>
                      <a:cubicBezTo>
                        <a:pt x="719" y="16"/>
                        <a:pt x="629" y="0"/>
                        <a:pt x="539" y="0"/>
                      </a:cubicBezTo>
                      <a:close/>
                      <a:moveTo>
                        <a:pt x="35" y="304"/>
                      </a:moveTo>
                      <a:lnTo>
                        <a:pt x="35" y="304"/>
                      </a:lnTo>
                      <a:cubicBezTo>
                        <a:pt x="0" y="436"/>
                        <a:pt x="29" y="581"/>
                        <a:pt x="107" y="697"/>
                      </a:cubicBezTo>
                      <a:cubicBezTo>
                        <a:pt x="189" y="811"/>
                        <a:pt x="299" y="902"/>
                        <a:pt x="425" y="965"/>
                      </a:cubicBezTo>
                      <a:lnTo>
                        <a:pt x="417" y="950"/>
                      </a:lnTo>
                      <a:lnTo>
                        <a:pt x="417" y="950"/>
                      </a:lnTo>
                      <a:cubicBezTo>
                        <a:pt x="419" y="952"/>
                        <a:pt x="422" y="954"/>
                        <a:pt x="425" y="955"/>
                      </a:cubicBezTo>
                      <a:lnTo>
                        <a:pt x="65" y="348"/>
                      </a:lnTo>
                      <a:lnTo>
                        <a:pt x="65" y="348"/>
                      </a:lnTo>
                      <a:cubicBezTo>
                        <a:pt x="64" y="350"/>
                        <a:pt x="64" y="351"/>
                        <a:pt x="64" y="353"/>
                      </a:cubicBezTo>
                      <a:lnTo>
                        <a:pt x="64" y="353"/>
                      </a:lnTo>
                      <a:lnTo>
                        <a:pt x="417" y="950"/>
                      </a:lnTo>
                      <a:lnTo>
                        <a:pt x="417" y="950"/>
                      </a:lnTo>
                      <a:cubicBezTo>
                        <a:pt x="288" y="875"/>
                        <a:pt x="181" y="764"/>
                        <a:pt x="107" y="635"/>
                      </a:cubicBezTo>
                      <a:cubicBezTo>
                        <a:pt x="79" y="587"/>
                        <a:pt x="60" y="531"/>
                        <a:pt x="57" y="471"/>
                      </a:cubicBezTo>
                      <a:cubicBezTo>
                        <a:pt x="53" y="430"/>
                        <a:pt x="55" y="391"/>
                        <a:pt x="64" y="353"/>
                      </a:cubicBezTo>
                      <a:lnTo>
                        <a:pt x="64" y="353"/>
                      </a:lnTo>
                      <a:lnTo>
                        <a:pt x="35" y="30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7" name="Google Shape;1327;p41"/>
              <p:cNvSpPr/>
              <p:nvPr/>
            </p:nvSpPr>
            <p:spPr>
              <a:xfrm>
                <a:off x="3010052" y="2034849"/>
                <a:ext cx="167238" cy="118328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975" extrusionOk="0">
                    <a:moveTo>
                      <a:pt x="1367" y="1"/>
                    </a:moveTo>
                    <a:cubicBezTo>
                      <a:pt x="1365" y="1"/>
                      <a:pt x="1363" y="1"/>
                      <a:pt x="1362" y="2"/>
                    </a:cubicBezTo>
                    <a:cubicBezTo>
                      <a:pt x="1274" y="191"/>
                      <a:pt x="1173" y="370"/>
                      <a:pt x="1060" y="543"/>
                    </a:cubicBezTo>
                    <a:cubicBezTo>
                      <a:pt x="953" y="710"/>
                      <a:pt x="796" y="830"/>
                      <a:pt x="610" y="899"/>
                    </a:cubicBezTo>
                    <a:cubicBezTo>
                      <a:pt x="553" y="915"/>
                      <a:pt x="494" y="925"/>
                      <a:pt x="438" y="925"/>
                    </a:cubicBezTo>
                    <a:cubicBezTo>
                      <a:pt x="317" y="925"/>
                      <a:pt x="204" y="877"/>
                      <a:pt x="129" y="732"/>
                    </a:cubicBezTo>
                    <a:cubicBezTo>
                      <a:pt x="47" y="546"/>
                      <a:pt x="10" y="348"/>
                      <a:pt x="16" y="147"/>
                    </a:cubicBezTo>
                    <a:cubicBezTo>
                      <a:pt x="16" y="144"/>
                      <a:pt x="13" y="138"/>
                      <a:pt x="10" y="138"/>
                    </a:cubicBezTo>
                    <a:cubicBezTo>
                      <a:pt x="3" y="138"/>
                      <a:pt x="0" y="144"/>
                      <a:pt x="0" y="147"/>
                    </a:cubicBezTo>
                    <a:cubicBezTo>
                      <a:pt x="16" y="449"/>
                      <a:pt x="57" y="914"/>
                      <a:pt x="343" y="965"/>
                    </a:cubicBezTo>
                    <a:cubicBezTo>
                      <a:pt x="380" y="972"/>
                      <a:pt x="415" y="975"/>
                      <a:pt x="451" y="975"/>
                    </a:cubicBezTo>
                    <a:cubicBezTo>
                      <a:pt x="720" y="975"/>
                      <a:pt x="945" y="783"/>
                      <a:pt x="1098" y="568"/>
                    </a:cubicBezTo>
                    <a:cubicBezTo>
                      <a:pt x="1211" y="389"/>
                      <a:pt x="1302" y="200"/>
                      <a:pt x="1378" y="2"/>
                    </a:cubicBezTo>
                    <a:cubicBezTo>
                      <a:pt x="1376" y="2"/>
                      <a:pt x="1371" y="1"/>
                      <a:pt x="13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41"/>
              <p:cNvSpPr/>
              <p:nvPr/>
            </p:nvSpPr>
            <p:spPr>
              <a:xfrm>
                <a:off x="2738198" y="2899683"/>
                <a:ext cx="696742" cy="32525"/>
              </a:xfrm>
              <a:custGeom>
                <a:avLst/>
                <a:gdLst/>
                <a:ahLst/>
                <a:cxnLst/>
                <a:rect l="l" t="t" r="r" b="b"/>
                <a:pathLst>
                  <a:path w="5741" h="268" extrusionOk="0">
                    <a:moveTo>
                      <a:pt x="1" y="0"/>
                    </a:moveTo>
                    <a:lnTo>
                      <a:pt x="1" y="268"/>
                    </a:lnTo>
                    <a:lnTo>
                      <a:pt x="5741" y="268"/>
                    </a:lnTo>
                    <a:lnTo>
                      <a:pt x="57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41"/>
              <p:cNvSpPr/>
              <p:nvPr/>
            </p:nvSpPr>
            <p:spPr>
              <a:xfrm>
                <a:off x="2738198" y="2899683"/>
                <a:ext cx="496373" cy="32889"/>
              </a:xfrm>
              <a:custGeom>
                <a:avLst/>
                <a:gdLst/>
                <a:ahLst/>
                <a:cxnLst/>
                <a:rect l="l" t="t" r="r" b="b"/>
                <a:pathLst>
                  <a:path w="4090" h="271" extrusionOk="0">
                    <a:moveTo>
                      <a:pt x="1" y="0"/>
                    </a:moveTo>
                    <a:lnTo>
                      <a:pt x="1" y="271"/>
                    </a:lnTo>
                    <a:lnTo>
                      <a:pt x="4090" y="271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263238">
                  <a:alpha val="35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41"/>
              <p:cNvSpPr/>
              <p:nvPr/>
            </p:nvSpPr>
            <p:spPr>
              <a:xfrm>
                <a:off x="2427508" y="2474791"/>
                <a:ext cx="729146" cy="457779"/>
              </a:xfrm>
              <a:custGeom>
                <a:avLst/>
                <a:gdLst/>
                <a:ahLst/>
                <a:cxnLst/>
                <a:rect l="l" t="t" r="r" b="b"/>
                <a:pathLst>
                  <a:path w="6008" h="3772" extrusionOk="0">
                    <a:moveTo>
                      <a:pt x="1" y="1"/>
                    </a:moveTo>
                    <a:lnTo>
                      <a:pt x="460" y="3772"/>
                    </a:lnTo>
                    <a:lnTo>
                      <a:pt x="6008" y="3772"/>
                    </a:lnTo>
                    <a:lnTo>
                      <a:pt x="55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41"/>
              <p:cNvSpPr/>
              <p:nvPr/>
            </p:nvSpPr>
            <p:spPr>
              <a:xfrm>
                <a:off x="2750092" y="2660719"/>
                <a:ext cx="83740" cy="82526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80" extrusionOk="0">
                    <a:moveTo>
                      <a:pt x="351" y="0"/>
                    </a:moveTo>
                    <a:cubicBezTo>
                      <a:pt x="347" y="0"/>
                      <a:pt x="344" y="0"/>
                      <a:pt x="340" y="0"/>
                    </a:cubicBezTo>
                    <a:lnTo>
                      <a:pt x="331" y="0"/>
                    </a:lnTo>
                    <a:cubicBezTo>
                      <a:pt x="145" y="3"/>
                      <a:pt x="0" y="151"/>
                      <a:pt x="3" y="337"/>
                    </a:cubicBezTo>
                    <a:cubicBezTo>
                      <a:pt x="10" y="526"/>
                      <a:pt x="161" y="680"/>
                      <a:pt x="349" y="680"/>
                    </a:cubicBezTo>
                    <a:lnTo>
                      <a:pt x="359" y="680"/>
                    </a:lnTo>
                    <a:cubicBezTo>
                      <a:pt x="544" y="677"/>
                      <a:pt x="689" y="522"/>
                      <a:pt x="686" y="337"/>
                    </a:cubicBezTo>
                    <a:cubicBezTo>
                      <a:pt x="680" y="152"/>
                      <a:pt x="535" y="0"/>
                      <a:pt x="3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41"/>
              <p:cNvSpPr/>
              <p:nvPr/>
            </p:nvSpPr>
            <p:spPr>
              <a:xfrm>
                <a:off x="3097069" y="1815667"/>
                <a:ext cx="84832" cy="94784"/>
              </a:xfrm>
              <a:custGeom>
                <a:avLst/>
                <a:gdLst/>
                <a:ahLst/>
                <a:cxnLst/>
                <a:rect l="l" t="t" r="r" b="b"/>
                <a:pathLst>
                  <a:path w="699" h="781" extrusionOk="0">
                    <a:moveTo>
                      <a:pt x="458" y="1"/>
                    </a:moveTo>
                    <a:cubicBezTo>
                      <a:pt x="283" y="1"/>
                      <a:pt x="70" y="314"/>
                      <a:pt x="70" y="314"/>
                    </a:cubicBezTo>
                    <a:lnTo>
                      <a:pt x="0" y="648"/>
                    </a:lnTo>
                    <a:cubicBezTo>
                      <a:pt x="0" y="651"/>
                      <a:pt x="3" y="651"/>
                      <a:pt x="3" y="657"/>
                    </a:cubicBezTo>
                    <a:cubicBezTo>
                      <a:pt x="40" y="737"/>
                      <a:pt x="116" y="780"/>
                      <a:pt x="196" y="780"/>
                    </a:cubicBezTo>
                    <a:cubicBezTo>
                      <a:pt x="226" y="780"/>
                      <a:pt x="257" y="774"/>
                      <a:pt x="287" y="761"/>
                    </a:cubicBezTo>
                    <a:cubicBezTo>
                      <a:pt x="494" y="682"/>
                      <a:pt x="699" y="110"/>
                      <a:pt x="519" y="16"/>
                    </a:cubicBezTo>
                    <a:cubicBezTo>
                      <a:pt x="500" y="5"/>
                      <a:pt x="479" y="1"/>
                      <a:pt x="458" y="1"/>
                    </a:cubicBezTo>
                    <a:close/>
                  </a:path>
                </a:pathLst>
              </a:custGeom>
              <a:solidFill>
                <a:srgbClr val="AB6E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1"/>
              <p:cNvSpPr/>
              <p:nvPr/>
            </p:nvSpPr>
            <p:spPr>
              <a:xfrm>
                <a:off x="3118433" y="1829766"/>
                <a:ext cx="42113" cy="59832"/>
              </a:xfrm>
              <a:custGeom>
                <a:avLst/>
                <a:gdLst/>
                <a:ahLst/>
                <a:cxnLst/>
                <a:rect l="l" t="t" r="r" b="b"/>
                <a:pathLst>
                  <a:path w="347" h="493" extrusionOk="0">
                    <a:moveTo>
                      <a:pt x="343" y="0"/>
                    </a:moveTo>
                    <a:cubicBezTo>
                      <a:pt x="145" y="22"/>
                      <a:pt x="1" y="283"/>
                      <a:pt x="13" y="478"/>
                    </a:cubicBezTo>
                    <a:cubicBezTo>
                      <a:pt x="8" y="487"/>
                      <a:pt x="14" y="492"/>
                      <a:pt x="21" y="492"/>
                    </a:cubicBezTo>
                    <a:cubicBezTo>
                      <a:pt x="27" y="492"/>
                      <a:pt x="33" y="490"/>
                      <a:pt x="35" y="484"/>
                    </a:cubicBezTo>
                    <a:cubicBezTo>
                      <a:pt x="51" y="440"/>
                      <a:pt x="76" y="403"/>
                      <a:pt x="104" y="368"/>
                    </a:cubicBezTo>
                    <a:cubicBezTo>
                      <a:pt x="131" y="334"/>
                      <a:pt x="172" y="315"/>
                      <a:pt x="212" y="315"/>
                    </a:cubicBezTo>
                    <a:cubicBezTo>
                      <a:pt x="225" y="315"/>
                      <a:pt x="237" y="317"/>
                      <a:pt x="249" y="321"/>
                    </a:cubicBezTo>
                    <a:lnTo>
                      <a:pt x="249" y="311"/>
                    </a:lnTo>
                    <a:cubicBezTo>
                      <a:pt x="240" y="305"/>
                      <a:pt x="233" y="299"/>
                      <a:pt x="224" y="296"/>
                    </a:cubicBezTo>
                    <a:cubicBezTo>
                      <a:pt x="207" y="286"/>
                      <a:pt x="189" y="281"/>
                      <a:pt x="170" y="281"/>
                    </a:cubicBezTo>
                    <a:cubicBezTo>
                      <a:pt x="129" y="281"/>
                      <a:pt x="88" y="304"/>
                      <a:pt x="67" y="343"/>
                    </a:cubicBezTo>
                    <a:cubicBezTo>
                      <a:pt x="107" y="198"/>
                      <a:pt x="208" y="76"/>
                      <a:pt x="343" y="6"/>
                    </a:cubicBezTo>
                    <a:cubicBezTo>
                      <a:pt x="347" y="0"/>
                      <a:pt x="343" y="0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4" name="Google Shape;1334;p41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335" name="Google Shape;1335;p41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1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1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1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9" name="Google Shape;1339;p41"/>
          <p:cNvSpPr txBox="1">
            <a:spLocks noGrp="1"/>
          </p:cNvSpPr>
          <p:nvPr>
            <p:ph type="title"/>
          </p:nvPr>
        </p:nvSpPr>
        <p:spPr>
          <a:xfrm>
            <a:off x="700750" y="1479075"/>
            <a:ext cx="4867500" cy="175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 i="0" dirty="0">
                <a:solidFill>
                  <a:schemeClr val="accent2"/>
                </a:solidFill>
              </a:rPr>
              <a:t>APIs Used</a:t>
            </a:r>
            <a:endParaRPr sz="6600" b="1" i="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42"/>
          <p:cNvSpPr txBox="1">
            <a:spLocks noGrp="1"/>
          </p:cNvSpPr>
          <p:nvPr>
            <p:ph type="title" idx="6"/>
          </p:nvPr>
        </p:nvSpPr>
        <p:spPr>
          <a:xfrm>
            <a:off x="2497499" y="676650"/>
            <a:ext cx="37866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Open Weather API</a:t>
            </a:r>
            <a:endParaRPr b="1" dirty="0">
              <a:solidFill>
                <a:schemeClr val="accent2"/>
              </a:solidFill>
            </a:endParaRPr>
          </a:p>
        </p:txBody>
      </p:sp>
      <p:grpSp>
        <p:nvGrpSpPr>
          <p:cNvPr id="1345" name="Google Shape;1345;p42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346" name="Google Shape;1346;p42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2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2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2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51" name="Google Shape;13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00" y="1579250"/>
            <a:ext cx="3492219" cy="219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8675" y="1846670"/>
            <a:ext cx="3235226" cy="1772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43"/>
          <p:cNvSpPr txBox="1">
            <a:spLocks noGrp="1"/>
          </p:cNvSpPr>
          <p:nvPr>
            <p:ph type="title" idx="6"/>
          </p:nvPr>
        </p:nvSpPr>
        <p:spPr>
          <a:xfrm>
            <a:off x="157499" y="1741650"/>
            <a:ext cx="37866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Chart.js</a:t>
            </a:r>
            <a:endParaRPr b="1" dirty="0">
              <a:solidFill>
                <a:schemeClr val="accent2"/>
              </a:solidFill>
            </a:endParaRPr>
          </a:p>
        </p:txBody>
      </p:sp>
      <p:grpSp>
        <p:nvGrpSpPr>
          <p:cNvPr id="1358" name="Google Shape;1358;p43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359" name="Google Shape;1359;p43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3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3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3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64" name="Google Shape;13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300" y="682650"/>
            <a:ext cx="4137127" cy="234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8449" y="3211575"/>
            <a:ext cx="5379050" cy="12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26"/>
          <p:cNvSpPr txBox="1">
            <a:spLocks noGrp="1"/>
          </p:cNvSpPr>
          <p:nvPr>
            <p:ph type="title" idx="9"/>
          </p:nvPr>
        </p:nvSpPr>
        <p:spPr>
          <a:xfrm>
            <a:off x="904510" y="1615070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04" name="Google Shape;904;p26"/>
          <p:cNvSpPr txBox="1">
            <a:spLocks noGrp="1"/>
          </p:cNvSpPr>
          <p:nvPr>
            <p:ph type="title" idx="13"/>
          </p:nvPr>
        </p:nvSpPr>
        <p:spPr>
          <a:xfrm>
            <a:off x="904510" y="3126120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05" name="Google Shape;905;p26"/>
          <p:cNvSpPr txBox="1">
            <a:spLocks noGrp="1"/>
          </p:cNvSpPr>
          <p:nvPr>
            <p:ph type="title" idx="14"/>
          </p:nvPr>
        </p:nvSpPr>
        <p:spPr>
          <a:xfrm>
            <a:off x="4648360" y="1615070"/>
            <a:ext cx="7758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06" name="Google Shape;906;p26"/>
          <p:cNvSpPr txBox="1">
            <a:spLocks noGrp="1"/>
          </p:cNvSpPr>
          <p:nvPr>
            <p:ph type="title" idx="5"/>
          </p:nvPr>
        </p:nvSpPr>
        <p:spPr>
          <a:xfrm>
            <a:off x="1872325" y="3002550"/>
            <a:ext cx="2570400" cy="6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Unfinished features</a:t>
            </a:r>
            <a:endParaRPr/>
          </a:p>
        </p:txBody>
      </p:sp>
      <p:sp>
        <p:nvSpPr>
          <p:cNvPr id="907" name="Google Shape;907;p26"/>
          <p:cNvSpPr txBox="1">
            <a:spLocks noGrp="1"/>
          </p:cNvSpPr>
          <p:nvPr>
            <p:ph type="title"/>
          </p:nvPr>
        </p:nvSpPr>
        <p:spPr>
          <a:xfrm>
            <a:off x="720000" y="552150"/>
            <a:ext cx="77040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Table of </a:t>
            </a:r>
            <a:r>
              <a:rPr lang="en" b="1">
                <a:solidFill>
                  <a:schemeClr val="accent2"/>
                </a:solidFill>
              </a:rPr>
              <a:t>contents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908" name="Google Shape;908;p26"/>
          <p:cNvSpPr txBox="1">
            <a:spLocks noGrp="1"/>
          </p:cNvSpPr>
          <p:nvPr>
            <p:ph type="title" idx="2"/>
          </p:nvPr>
        </p:nvSpPr>
        <p:spPr>
          <a:xfrm>
            <a:off x="1872325" y="1478200"/>
            <a:ext cx="2414100" cy="6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Webpage features</a:t>
            </a:r>
            <a:endParaRPr/>
          </a:p>
        </p:txBody>
      </p:sp>
      <p:sp>
        <p:nvSpPr>
          <p:cNvPr id="909" name="Google Shape;909;p26"/>
          <p:cNvSpPr txBox="1">
            <a:spLocks noGrp="1"/>
          </p:cNvSpPr>
          <p:nvPr>
            <p:ph type="title" idx="3"/>
          </p:nvPr>
        </p:nvSpPr>
        <p:spPr>
          <a:xfrm>
            <a:off x="5616050" y="1478200"/>
            <a:ext cx="2414100" cy="6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APIs used</a:t>
            </a:r>
            <a:endParaRPr/>
          </a:p>
        </p:txBody>
      </p:sp>
      <p:grpSp>
        <p:nvGrpSpPr>
          <p:cNvPr id="910" name="Google Shape;910;p26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911" name="Google Shape;911;p26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6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6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6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26"/>
          <p:cNvGrpSpPr/>
          <p:nvPr/>
        </p:nvGrpSpPr>
        <p:grpSpPr>
          <a:xfrm>
            <a:off x="7896179" y="702393"/>
            <a:ext cx="1132876" cy="775796"/>
            <a:chOff x="4354825" y="2560575"/>
            <a:chExt cx="284900" cy="195100"/>
          </a:xfrm>
        </p:grpSpPr>
        <p:sp>
          <p:nvSpPr>
            <p:cNvPr id="916" name="Google Shape;916;p26"/>
            <p:cNvSpPr/>
            <p:nvPr/>
          </p:nvSpPr>
          <p:spPr>
            <a:xfrm>
              <a:off x="4354825" y="2560575"/>
              <a:ext cx="284900" cy="195100"/>
            </a:xfrm>
            <a:custGeom>
              <a:avLst/>
              <a:gdLst/>
              <a:ahLst/>
              <a:cxnLst/>
              <a:rect l="l" t="t" r="r" b="b"/>
              <a:pathLst>
                <a:path w="11396" h="7804" extrusionOk="0">
                  <a:moveTo>
                    <a:pt x="11304" y="89"/>
                  </a:moveTo>
                  <a:lnTo>
                    <a:pt x="11304" y="7713"/>
                  </a:lnTo>
                  <a:lnTo>
                    <a:pt x="91" y="7713"/>
                  </a:lnTo>
                  <a:lnTo>
                    <a:pt x="91" y="89"/>
                  </a:lnTo>
                  <a:close/>
                  <a:moveTo>
                    <a:pt x="0" y="1"/>
                  </a:moveTo>
                  <a:lnTo>
                    <a:pt x="0" y="7804"/>
                  </a:lnTo>
                  <a:lnTo>
                    <a:pt x="11395" y="7804"/>
                  </a:lnTo>
                  <a:lnTo>
                    <a:pt x="1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6"/>
            <p:cNvSpPr/>
            <p:nvPr/>
          </p:nvSpPr>
          <p:spPr>
            <a:xfrm>
              <a:off x="4366850" y="256852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98" y="447"/>
                    <a:pt x="224" y="447"/>
                  </a:cubicBezTo>
                  <a:cubicBezTo>
                    <a:pt x="350" y="447"/>
                    <a:pt x="450" y="349"/>
                    <a:pt x="450" y="224"/>
                  </a:cubicBezTo>
                  <a:cubicBezTo>
                    <a:pt x="450" y="101"/>
                    <a:pt x="350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6"/>
            <p:cNvSpPr/>
            <p:nvPr/>
          </p:nvSpPr>
          <p:spPr>
            <a:xfrm>
              <a:off x="4389800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30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46"/>
                    <a:pt x="105" y="447"/>
                    <a:pt x="230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6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6"/>
            <p:cNvSpPr/>
            <p:nvPr/>
          </p:nvSpPr>
          <p:spPr>
            <a:xfrm>
              <a:off x="4412925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27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6"/>
                    <a:pt x="101" y="447"/>
                    <a:pt x="227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6"/>
            <p:cNvSpPr/>
            <p:nvPr/>
          </p:nvSpPr>
          <p:spPr>
            <a:xfrm>
              <a:off x="4357100" y="2585200"/>
              <a:ext cx="282625" cy="2300"/>
            </a:xfrm>
            <a:custGeom>
              <a:avLst/>
              <a:gdLst/>
              <a:ahLst/>
              <a:cxnLst/>
              <a:rect l="l" t="t" r="r" b="b"/>
              <a:pathLst>
                <a:path w="11305" h="92" extrusionOk="0">
                  <a:moveTo>
                    <a:pt x="0" y="0"/>
                  </a:moveTo>
                  <a:lnTo>
                    <a:pt x="0" y="91"/>
                  </a:lnTo>
                  <a:lnTo>
                    <a:pt x="11304" y="91"/>
                  </a:lnTo>
                  <a:lnTo>
                    <a:pt x="1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26"/>
          <p:cNvGrpSpPr/>
          <p:nvPr/>
        </p:nvGrpSpPr>
        <p:grpSpPr>
          <a:xfrm>
            <a:off x="91673" y="2043391"/>
            <a:ext cx="556725" cy="557008"/>
            <a:chOff x="4205500" y="2990700"/>
            <a:chExt cx="443499" cy="443725"/>
          </a:xfrm>
        </p:grpSpPr>
        <p:sp>
          <p:nvSpPr>
            <p:cNvPr id="922" name="Google Shape;922;p26"/>
            <p:cNvSpPr/>
            <p:nvPr/>
          </p:nvSpPr>
          <p:spPr>
            <a:xfrm>
              <a:off x="4246413" y="3406821"/>
              <a:ext cx="361746" cy="7072"/>
            </a:xfrm>
            <a:custGeom>
              <a:avLst/>
              <a:gdLst/>
              <a:ahLst/>
              <a:cxnLst/>
              <a:rect l="l" t="t" r="r" b="b"/>
              <a:pathLst>
                <a:path w="4757" h="93" extrusionOk="0">
                  <a:moveTo>
                    <a:pt x="0" y="1"/>
                  </a:moveTo>
                  <a:lnTo>
                    <a:pt x="0" y="92"/>
                  </a:lnTo>
                  <a:lnTo>
                    <a:pt x="180" y="92"/>
                  </a:lnTo>
                  <a:lnTo>
                    <a:pt x="180" y="1"/>
                  </a:lnTo>
                  <a:close/>
                  <a:moveTo>
                    <a:pt x="271" y="1"/>
                  </a:moveTo>
                  <a:lnTo>
                    <a:pt x="271" y="92"/>
                  </a:lnTo>
                  <a:lnTo>
                    <a:pt x="453" y="92"/>
                  </a:lnTo>
                  <a:lnTo>
                    <a:pt x="453" y="1"/>
                  </a:lnTo>
                  <a:close/>
                  <a:moveTo>
                    <a:pt x="538" y="1"/>
                  </a:moveTo>
                  <a:lnTo>
                    <a:pt x="538" y="92"/>
                  </a:lnTo>
                  <a:lnTo>
                    <a:pt x="721" y="92"/>
                  </a:lnTo>
                  <a:lnTo>
                    <a:pt x="721" y="1"/>
                  </a:lnTo>
                  <a:close/>
                  <a:moveTo>
                    <a:pt x="897" y="1"/>
                  </a:moveTo>
                  <a:lnTo>
                    <a:pt x="897" y="92"/>
                  </a:lnTo>
                  <a:lnTo>
                    <a:pt x="1076" y="92"/>
                  </a:lnTo>
                  <a:lnTo>
                    <a:pt x="1076" y="1"/>
                  </a:lnTo>
                  <a:close/>
                  <a:moveTo>
                    <a:pt x="1167" y="1"/>
                  </a:moveTo>
                  <a:lnTo>
                    <a:pt x="1167" y="92"/>
                  </a:lnTo>
                  <a:lnTo>
                    <a:pt x="1350" y="92"/>
                  </a:lnTo>
                  <a:lnTo>
                    <a:pt x="1350" y="1"/>
                  </a:lnTo>
                  <a:close/>
                  <a:moveTo>
                    <a:pt x="1435" y="1"/>
                  </a:moveTo>
                  <a:lnTo>
                    <a:pt x="1435" y="92"/>
                  </a:lnTo>
                  <a:lnTo>
                    <a:pt x="1617" y="92"/>
                  </a:lnTo>
                  <a:lnTo>
                    <a:pt x="1617" y="1"/>
                  </a:lnTo>
                  <a:close/>
                  <a:moveTo>
                    <a:pt x="1705" y="1"/>
                  </a:moveTo>
                  <a:lnTo>
                    <a:pt x="1705" y="92"/>
                  </a:lnTo>
                  <a:lnTo>
                    <a:pt x="1888" y="92"/>
                  </a:lnTo>
                  <a:lnTo>
                    <a:pt x="1888" y="1"/>
                  </a:lnTo>
                  <a:close/>
                  <a:moveTo>
                    <a:pt x="1972" y="1"/>
                  </a:moveTo>
                  <a:lnTo>
                    <a:pt x="1972" y="92"/>
                  </a:lnTo>
                  <a:lnTo>
                    <a:pt x="2155" y="92"/>
                  </a:lnTo>
                  <a:lnTo>
                    <a:pt x="2155" y="1"/>
                  </a:lnTo>
                  <a:close/>
                  <a:moveTo>
                    <a:pt x="2334" y="1"/>
                  </a:moveTo>
                  <a:lnTo>
                    <a:pt x="2334" y="92"/>
                  </a:lnTo>
                  <a:lnTo>
                    <a:pt x="2517" y="92"/>
                  </a:lnTo>
                  <a:lnTo>
                    <a:pt x="2517" y="1"/>
                  </a:lnTo>
                  <a:close/>
                  <a:moveTo>
                    <a:pt x="2602" y="1"/>
                  </a:moveTo>
                  <a:lnTo>
                    <a:pt x="2602" y="92"/>
                  </a:lnTo>
                  <a:lnTo>
                    <a:pt x="2784" y="92"/>
                  </a:lnTo>
                  <a:lnTo>
                    <a:pt x="2784" y="1"/>
                  </a:lnTo>
                  <a:close/>
                  <a:moveTo>
                    <a:pt x="2869" y="1"/>
                  </a:moveTo>
                  <a:lnTo>
                    <a:pt x="2869" y="92"/>
                  </a:lnTo>
                  <a:lnTo>
                    <a:pt x="3051" y="92"/>
                  </a:lnTo>
                  <a:lnTo>
                    <a:pt x="3051" y="1"/>
                  </a:lnTo>
                  <a:close/>
                  <a:moveTo>
                    <a:pt x="3139" y="1"/>
                  </a:moveTo>
                  <a:lnTo>
                    <a:pt x="3139" y="92"/>
                  </a:lnTo>
                  <a:lnTo>
                    <a:pt x="3322" y="92"/>
                  </a:lnTo>
                  <a:lnTo>
                    <a:pt x="3322" y="1"/>
                  </a:lnTo>
                  <a:close/>
                  <a:moveTo>
                    <a:pt x="3407" y="1"/>
                  </a:moveTo>
                  <a:lnTo>
                    <a:pt x="3407" y="92"/>
                  </a:lnTo>
                  <a:lnTo>
                    <a:pt x="3589" y="92"/>
                  </a:lnTo>
                  <a:lnTo>
                    <a:pt x="3589" y="1"/>
                  </a:lnTo>
                  <a:close/>
                  <a:moveTo>
                    <a:pt x="3768" y="1"/>
                  </a:moveTo>
                  <a:lnTo>
                    <a:pt x="3768" y="92"/>
                  </a:lnTo>
                  <a:lnTo>
                    <a:pt x="3951" y="92"/>
                  </a:lnTo>
                  <a:lnTo>
                    <a:pt x="3951" y="1"/>
                  </a:lnTo>
                  <a:close/>
                  <a:moveTo>
                    <a:pt x="4036" y="1"/>
                  </a:moveTo>
                  <a:lnTo>
                    <a:pt x="4036" y="92"/>
                  </a:lnTo>
                  <a:lnTo>
                    <a:pt x="4218" y="92"/>
                  </a:lnTo>
                  <a:lnTo>
                    <a:pt x="4218" y="1"/>
                  </a:lnTo>
                  <a:close/>
                  <a:moveTo>
                    <a:pt x="4306" y="1"/>
                  </a:moveTo>
                  <a:lnTo>
                    <a:pt x="4306" y="92"/>
                  </a:lnTo>
                  <a:lnTo>
                    <a:pt x="4486" y="92"/>
                  </a:lnTo>
                  <a:lnTo>
                    <a:pt x="4486" y="1"/>
                  </a:lnTo>
                  <a:close/>
                  <a:moveTo>
                    <a:pt x="4577" y="1"/>
                  </a:moveTo>
                  <a:lnTo>
                    <a:pt x="4577" y="92"/>
                  </a:lnTo>
                  <a:lnTo>
                    <a:pt x="4756" y="92"/>
                  </a:lnTo>
                  <a:lnTo>
                    <a:pt x="47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6"/>
            <p:cNvSpPr/>
            <p:nvPr/>
          </p:nvSpPr>
          <p:spPr>
            <a:xfrm>
              <a:off x="4226108" y="3031612"/>
              <a:ext cx="6996" cy="361442"/>
            </a:xfrm>
            <a:custGeom>
              <a:avLst/>
              <a:gdLst/>
              <a:ahLst/>
              <a:cxnLst/>
              <a:rect l="l" t="t" r="r" b="b"/>
              <a:pathLst>
                <a:path w="92" h="4753" extrusionOk="0">
                  <a:moveTo>
                    <a:pt x="0" y="0"/>
                  </a:moveTo>
                  <a:lnTo>
                    <a:pt x="0" y="182"/>
                  </a:lnTo>
                  <a:lnTo>
                    <a:pt x="91" y="182"/>
                  </a:lnTo>
                  <a:lnTo>
                    <a:pt x="91" y="0"/>
                  </a:lnTo>
                  <a:close/>
                  <a:moveTo>
                    <a:pt x="0" y="267"/>
                  </a:moveTo>
                  <a:lnTo>
                    <a:pt x="0" y="450"/>
                  </a:lnTo>
                  <a:lnTo>
                    <a:pt x="91" y="450"/>
                  </a:lnTo>
                  <a:lnTo>
                    <a:pt x="91" y="267"/>
                  </a:lnTo>
                  <a:close/>
                  <a:moveTo>
                    <a:pt x="0" y="538"/>
                  </a:moveTo>
                  <a:lnTo>
                    <a:pt x="0" y="720"/>
                  </a:lnTo>
                  <a:lnTo>
                    <a:pt x="91" y="720"/>
                  </a:lnTo>
                  <a:lnTo>
                    <a:pt x="91" y="538"/>
                  </a:lnTo>
                  <a:close/>
                  <a:moveTo>
                    <a:pt x="0" y="805"/>
                  </a:moveTo>
                  <a:lnTo>
                    <a:pt x="0" y="988"/>
                  </a:lnTo>
                  <a:lnTo>
                    <a:pt x="91" y="988"/>
                  </a:lnTo>
                  <a:lnTo>
                    <a:pt x="91" y="805"/>
                  </a:lnTo>
                  <a:close/>
                  <a:moveTo>
                    <a:pt x="0" y="1164"/>
                  </a:moveTo>
                  <a:lnTo>
                    <a:pt x="0" y="1346"/>
                  </a:lnTo>
                  <a:lnTo>
                    <a:pt x="91" y="1346"/>
                  </a:lnTo>
                  <a:lnTo>
                    <a:pt x="91" y="1164"/>
                  </a:lnTo>
                  <a:close/>
                  <a:moveTo>
                    <a:pt x="0" y="1434"/>
                  </a:moveTo>
                  <a:lnTo>
                    <a:pt x="0" y="1617"/>
                  </a:lnTo>
                  <a:lnTo>
                    <a:pt x="91" y="1617"/>
                  </a:lnTo>
                  <a:lnTo>
                    <a:pt x="91" y="1434"/>
                  </a:lnTo>
                  <a:close/>
                  <a:moveTo>
                    <a:pt x="0" y="1702"/>
                  </a:moveTo>
                  <a:lnTo>
                    <a:pt x="0" y="1884"/>
                  </a:lnTo>
                  <a:lnTo>
                    <a:pt x="91" y="1884"/>
                  </a:lnTo>
                  <a:lnTo>
                    <a:pt x="91" y="1702"/>
                  </a:lnTo>
                  <a:close/>
                  <a:moveTo>
                    <a:pt x="0" y="1975"/>
                  </a:moveTo>
                  <a:lnTo>
                    <a:pt x="0" y="2154"/>
                  </a:lnTo>
                  <a:lnTo>
                    <a:pt x="91" y="2154"/>
                  </a:lnTo>
                  <a:lnTo>
                    <a:pt x="91" y="1975"/>
                  </a:lnTo>
                  <a:close/>
                  <a:moveTo>
                    <a:pt x="0" y="2243"/>
                  </a:moveTo>
                  <a:lnTo>
                    <a:pt x="0" y="2422"/>
                  </a:lnTo>
                  <a:lnTo>
                    <a:pt x="91" y="2422"/>
                  </a:lnTo>
                  <a:lnTo>
                    <a:pt x="91" y="2243"/>
                  </a:lnTo>
                  <a:close/>
                  <a:moveTo>
                    <a:pt x="0" y="2598"/>
                  </a:moveTo>
                  <a:lnTo>
                    <a:pt x="0" y="2780"/>
                  </a:lnTo>
                  <a:lnTo>
                    <a:pt x="91" y="2780"/>
                  </a:lnTo>
                  <a:lnTo>
                    <a:pt x="91" y="2598"/>
                  </a:lnTo>
                  <a:close/>
                  <a:moveTo>
                    <a:pt x="0" y="2872"/>
                  </a:moveTo>
                  <a:lnTo>
                    <a:pt x="0" y="3051"/>
                  </a:lnTo>
                  <a:lnTo>
                    <a:pt x="91" y="3051"/>
                  </a:lnTo>
                  <a:lnTo>
                    <a:pt x="91" y="2872"/>
                  </a:lnTo>
                  <a:close/>
                  <a:moveTo>
                    <a:pt x="0" y="3139"/>
                  </a:moveTo>
                  <a:lnTo>
                    <a:pt x="0" y="3318"/>
                  </a:lnTo>
                  <a:lnTo>
                    <a:pt x="91" y="3318"/>
                  </a:lnTo>
                  <a:lnTo>
                    <a:pt x="91" y="3139"/>
                  </a:lnTo>
                  <a:close/>
                  <a:moveTo>
                    <a:pt x="0" y="3409"/>
                  </a:moveTo>
                  <a:lnTo>
                    <a:pt x="0" y="3589"/>
                  </a:lnTo>
                  <a:lnTo>
                    <a:pt x="91" y="3589"/>
                  </a:lnTo>
                  <a:lnTo>
                    <a:pt x="91" y="3409"/>
                  </a:lnTo>
                  <a:close/>
                  <a:moveTo>
                    <a:pt x="0" y="3677"/>
                  </a:moveTo>
                  <a:lnTo>
                    <a:pt x="0" y="3856"/>
                  </a:lnTo>
                  <a:lnTo>
                    <a:pt x="91" y="3856"/>
                  </a:lnTo>
                  <a:lnTo>
                    <a:pt x="91" y="3677"/>
                  </a:lnTo>
                  <a:close/>
                  <a:moveTo>
                    <a:pt x="0" y="4035"/>
                  </a:moveTo>
                  <a:lnTo>
                    <a:pt x="0" y="4215"/>
                  </a:lnTo>
                  <a:lnTo>
                    <a:pt x="91" y="4215"/>
                  </a:lnTo>
                  <a:lnTo>
                    <a:pt x="91" y="4035"/>
                  </a:lnTo>
                  <a:close/>
                  <a:moveTo>
                    <a:pt x="0" y="4306"/>
                  </a:moveTo>
                  <a:lnTo>
                    <a:pt x="0" y="4485"/>
                  </a:lnTo>
                  <a:lnTo>
                    <a:pt x="91" y="4485"/>
                  </a:lnTo>
                  <a:lnTo>
                    <a:pt x="91" y="4306"/>
                  </a:lnTo>
                  <a:close/>
                  <a:moveTo>
                    <a:pt x="0" y="4573"/>
                  </a:moveTo>
                  <a:lnTo>
                    <a:pt x="0" y="4752"/>
                  </a:lnTo>
                  <a:lnTo>
                    <a:pt x="91" y="4752"/>
                  </a:lnTo>
                  <a:lnTo>
                    <a:pt x="91" y="45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6"/>
            <p:cNvSpPr/>
            <p:nvPr/>
          </p:nvSpPr>
          <p:spPr>
            <a:xfrm>
              <a:off x="4246413" y="3011004"/>
              <a:ext cx="361746" cy="6996"/>
            </a:xfrm>
            <a:custGeom>
              <a:avLst/>
              <a:gdLst/>
              <a:ahLst/>
              <a:cxnLst/>
              <a:rect l="l" t="t" r="r" b="b"/>
              <a:pathLst>
                <a:path w="4757" h="92" extrusionOk="0">
                  <a:moveTo>
                    <a:pt x="0" y="1"/>
                  </a:moveTo>
                  <a:lnTo>
                    <a:pt x="0" y="92"/>
                  </a:lnTo>
                  <a:lnTo>
                    <a:pt x="180" y="92"/>
                  </a:lnTo>
                  <a:lnTo>
                    <a:pt x="180" y="1"/>
                  </a:lnTo>
                  <a:close/>
                  <a:moveTo>
                    <a:pt x="271" y="1"/>
                  </a:moveTo>
                  <a:lnTo>
                    <a:pt x="271" y="92"/>
                  </a:lnTo>
                  <a:lnTo>
                    <a:pt x="453" y="92"/>
                  </a:lnTo>
                  <a:lnTo>
                    <a:pt x="453" y="1"/>
                  </a:lnTo>
                  <a:close/>
                  <a:moveTo>
                    <a:pt x="538" y="1"/>
                  </a:moveTo>
                  <a:lnTo>
                    <a:pt x="538" y="92"/>
                  </a:lnTo>
                  <a:lnTo>
                    <a:pt x="721" y="92"/>
                  </a:lnTo>
                  <a:lnTo>
                    <a:pt x="721" y="1"/>
                  </a:lnTo>
                  <a:close/>
                  <a:moveTo>
                    <a:pt x="897" y="1"/>
                  </a:moveTo>
                  <a:lnTo>
                    <a:pt x="897" y="92"/>
                  </a:lnTo>
                  <a:lnTo>
                    <a:pt x="1076" y="92"/>
                  </a:lnTo>
                  <a:lnTo>
                    <a:pt x="1076" y="1"/>
                  </a:lnTo>
                  <a:close/>
                  <a:moveTo>
                    <a:pt x="1167" y="1"/>
                  </a:moveTo>
                  <a:lnTo>
                    <a:pt x="1167" y="92"/>
                  </a:lnTo>
                  <a:lnTo>
                    <a:pt x="1350" y="92"/>
                  </a:lnTo>
                  <a:lnTo>
                    <a:pt x="1350" y="1"/>
                  </a:lnTo>
                  <a:close/>
                  <a:moveTo>
                    <a:pt x="1435" y="1"/>
                  </a:moveTo>
                  <a:lnTo>
                    <a:pt x="1435" y="92"/>
                  </a:lnTo>
                  <a:lnTo>
                    <a:pt x="1617" y="92"/>
                  </a:lnTo>
                  <a:lnTo>
                    <a:pt x="1617" y="1"/>
                  </a:lnTo>
                  <a:close/>
                  <a:moveTo>
                    <a:pt x="1705" y="1"/>
                  </a:moveTo>
                  <a:lnTo>
                    <a:pt x="1705" y="92"/>
                  </a:lnTo>
                  <a:lnTo>
                    <a:pt x="1888" y="92"/>
                  </a:lnTo>
                  <a:lnTo>
                    <a:pt x="1888" y="1"/>
                  </a:lnTo>
                  <a:close/>
                  <a:moveTo>
                    <a:pt x="1972" y="1"/>
                  </a:moveTo>
                  <a:lnTo>
                    <a:pt x="1972" y="92"/>
                  </a:lnTo>
                  <a:lnTo>
                    <a:pt x="2155" y="92"/>
                  </a:lnTo>
                  <a:lnTo>
                    <a:pt x="2155" y="1"/>
                  </a:lnTo>
                  <a:close/>
                  <a:moveTo>
                    <a:pt x="2334" y="1"/>
                  </a:moveTo>
                  <a:lnTo>
                    <a:pt x="2334" y="92"/>
                  </a:lnTo>
                  <a:lnTo>
                    <a:pt x="2517" y="92"/>
                  </a:lnTo>
                  <a:lnTo>
                    <a:pt x="2517" y="1"/>
                  </a:lnTo>
                  <a:close/>
                  <a:moveTo>
                    <a:pt x="2602" y="1"/>
                  </a:moveTo>
                  <a:lnTo>
                    <a:pt x="2602" y="92"/>
                  </a:lnTo>
                  <a:lnTo>
                    <a:pt x="2784" y="92"/>
                  </a:lnTo>
                  <a:lnTo>
                    <a:pt x="2784" y="1"/>
                  </a:lnTo>
                  <a:close/>
                  <a:moveTo>
                    <a:pt x="2869" y="1"/>
                  </a:moveTo>
                  <a:lnTo>
                    <a:pt x="2869" y="92"/>
                  </a:lnTo>
                  <a:lnTo>
                    <a:pt x="3051" y="92"/>
                  </a:lnTo>
                  <a:lnTo>
                    <a:pt x="3051" y="1"/>
                  </a:lnTo>
                  <a:close/>
                  <a:moveTo>
                    <a:pt x="3139" y="1"/>
                  </a:moveTo>
                  <a:lnTo>
                    <a:pt x="3139" y="92"/>
                  </a:lnTo>
                  <a:lnTo>
                    <a:pt x="3322" y="92"/>
                  </a:lnTo>
                  <a:lnTo>
                    <a:pt x="3322" y="1"/>
                  </a:lnTo>
                  <a:close/>
                  <a:moveTo>
                    <a:pt x="3407" y="1"/>
                  </a:moveTo>
                  <a:lnTo>
                    <a:pt x="3407" y="92"/>
                  </a:lnTo>
                  <a:lnTo>
                    <a:pt x="3589" y="92"/>
                  </a:lnTo>
                  <a:lnTo>
                    <a:pt x="3589" y="1"/>
                  </a:lnTo>
                  <a:close/>
                  <a:moveTo>
                    <a:pt x="3768" y="1"/>
                  </a:moveTo>
                  <a:lnTo>
                    <a:pt x="3768" y="92"/>
                  </a:lnTo>
                  <a:lnTo>
                    <a:pt x="3951" y="92"/>
                  </a:lnTo>
                  <a:lnTo>
                    <a:pt x="3951" y="1"/>
                  </a:lnTo>
                  <a:close/>
                  <a:moveTo>
                    <a:pt x="4036" y="1"/>
                  </a:moveTo>
                  <a:lnTo>
                    <a:pt x="4036" y="92"/>
                  </a:lnTo>
                  <a:lnTo>
                    <a:pt x="4218" y="92"/>
                  </a:lnTo>
                  <a:lnTo>
                    <a:pt x="4218" y="1"/>
                  </a:lnTo>
                  <a:close/>
                  <a:moveTo>
                    <a:pt x="4306" y="1"/>
                  </a:moveTo>
                  <a:lnTo>
                    <a:pt x="4306" y="92"/>
                  </a:lnTo>
                  <a:lnTo>
                    <a:pt x="4486" y="92"/>
                  </a:lnTo>
                  <a:lnTo>
                    <a:pt x="4486" y="1"/>
                  </a:lnTo>
                  <a:close/>
                  <a:moveTo>
                    <a:pt x="4577" y="1"/>
                  </a:moveTo>
                  <a:lnTo>
                    <a:pt x="4577" y="92"/>
                  </a:lnTo>
                  <a:lnTo>
                    <a:pt x="4756" y="92"/>
                  </a:lnTo>
                  <a:lnTo>
                    <a:pt x="47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>
              <a:off x="4621700" y="3031612"/>
              <a:ext cx="6768" cy="361442"/>
            </a:xfrm>
            <a:custGeom>
              <a:avLst/>
              <a:gdLst/>
              <a:ahLst/>
              <a:cxnLst/>
              <a:rect l="l" t="t" r="r" b="b"/>
              <a:pathLst>
                <a:path w="89" h="4753" extrusionOk="0">
                  <a:moveTo>
                    <a:pt x="0" y="0"/>
                  </a:moveTo>
                  <a:lnTo>
                    <a:pt x="0" y="182"/>
                  </a:lnTo>
                  <a:lnTo>
                    <a:pt x="88" y="182"/>
                  </a:lnTo>
                  <a:lnTo>
                    <a:pt x="88" y="0"/>
                  </a:lnTo>
                  <a:close/>
                  <a:moveTo>
                    <a:pt x="0" y="267"/>
                  </a:moveTo>
                  <a:lnTo>
                    <a:pt x="0" y="450"/>
                  </a:lnTo>
                  <a:lnTo>
                    <a:pt x="88" y="450"/>
                  </a:lnTo>
                  <a:lnTo>
                    <a:pt x="88" y="267"/>
                  </a:lnTo>
                  <a:close/>
                  <a:moveTo>
                    <a:pt x="0" y="538"/>
                  </a:moveTo>
                  <a:lnTo>
                    <a:pt x="0" y="720"/>
                  </a:lnTo>
                  <a:lnTo>
                    <a:pt x="88" y="720"/>
                  </a:lnTo>
                  <a:lnTo>
                    <a:pt x="88" y="538"/>
                  </a:lnTo>
                  <a:close/>
                  <a:moveTo>
                    <a:pt x="0" y="805"/>
                  </a:moveTo>
                  <a:lnTo>
                    <a:pt x="0" y="988"/>
                  </a:lnTo>
                  <a:lnTo>
                    <a:pt x="88" y="988"/>
                  </a:lnTo>
                  <a:lnTo>
                    <a:pt x="88" y="805"/>
                  </a:lnTo>
                  <a:close/>
                  <a:moveTo>
                    <a:pt x="0" y="1164"/>
                  </a:moveTo>
                  <a:lnTo>
                    <a:pt x="0" y="1346"/>
                  </a:lnTo>
                  <a:lnTo>
                    <a:pt x="88" y="1346"/>
                  </a:lnTo>
                  <a:lnTo>
                    <a:pt x="88" y="1164"/>
                  </a:lnTo>
                  <a:close/>
                  <a:moveTo>
                    <a:pt x="0" y="1434"/>
                  </a:moveTo>
                  <a:lnTo>
                    <a:pt x="0" y="1617"/>
                  </a:lnTo>
                  <a:lnTo>
                    <a:pt x="88" y="1617"/>
                  </a:lnTo>
                  <a:lnTo>
                    <a:pt x="88" y="1434"/>
                  </a:lnTo>
                  <a:close/>
                  <a:moveTo>
                    <a:pt x="0" y="1702"/>
                  </a:moveTo>
                  <a:lnTo>
                    <a:pt x="0" y="1884"/>
                  </a:lnTo>
                  <a:lnTo>
                    <a:pt x="88" y="1884"/>
                  </a:lnTo>
                  <a:lnTo>
                    <a:pt x="88" y="1702"/>
                  </a:lnTo>
                  <a:close/>
                  <a:moveTo>
                    <a:pt x="0" y="1975"/>
                  </a:moveTo>
                  <a:lnTo>
                    <a:pt x="0" y="2154"/>
                  </a:lnTo>
                  <a:lnTo>
                    <a:pt x="88" y="2154"/>
                  </a:lnTo>
                  <a:lnTo>
                    <a:pt x="88" y="1975"/>
                  </a:lnTo>
                  <a:close/>
                  <a:moveTo>
                    <a:pt x="0" y="2243"/>
                  </a:moveTo>
                  <a:lnTo>
                    <a:pt x="0" y="2422"/>
                  </a:lnTo>
                  <a:lnTo>
                    <a:pt x="88" y="2422"/>
                  </a:lnTo>
                  <a:lnTo>
                    <a:pt x="88" y="2243"/>
                  </a:lnTo>
                  <a:close/>
                  <a:moveTo>
                    <a:pt x="0" y="2598"/>
                  </a:moveTo>
                  <a:lnTo>
                    <a:pt x="0" y="2780"/>
                  </a:lnTo>
                  <a:lnTo>
                    <a:pt x="88" y="2780"/>
                  </a:lnTo>
                  <a:lnTo>
                    <a:pt x="88" y="2598"/>
                  </a:lnTo>
                  <a:close/>
                  <a:moveTo>
                    <a:pt x="0" y="2872"/>
                  </a:moveTo>
                  <a:lnTo>
                    <a:pt x="0" y="3051"/>
                  </a:lnTo>
                  <a:lnTo>
                    <a:pt x="88" y="3051"/>
                  </a:lnTo>
                  <a:lnTo>
                    <a:pt x="88" y="2872"/>
                  </a:lnTo>
                  <a:close/>
                  <a:moveTo>
                    <a:pt x="0" y="3139"/>
                  </a:moveTo>
                  <a:lnTo>
                    <a:pt x="0" y="3318"/>
                  </a:lnTo>
                  <a:lnTo>
                    <a:pt x="88" y="3318"/>
                  </a:lnTo>
                  <a:lnTo>
                    <a:pt x="88" y="3139"/>
                  </a:lnTo>
                  <a:close/>
                  <a:moveTo>
                    <a:pt x="0" y="3409"/>
                  </a:moveTo>
                  <a:lnTo>
                    <a:pt x="0" y="3589"/>
                  </a:lnTo>
                  <a:lnTo>
                    <a:pt x="88" y="3589"/>
                  </a:lnTo>
                  <a:lnTo>
                    <a:pt x="88" y="3409"/>
                  </a:lnTo>
                  <a:close/>
                  <a:moveTo>
                    <a:pt x="0" y="3677"/>
                  </a:moveTo>
                  <a:lnTo>
                    <a:pt x="0" y="3856"/>
                  </a:lnTo>
                  <a:lnTo>
                    <a:pt x="88" y="3856"/>
                  </a:lnTo>
                  <a:lnTo>
                    <a:pt x="88" y="3677"/>
                  </a:lnTo>
                  <a:close/>
                  <a:moveTo>
                    <a:pt x="0" y="4035"/>
                  </a:moveTo>
                  <a:lnTo>
                    <a:pt x="0" y="4215"/>
                  </a:lnTo>
                  <a:lnTo>
                    <a:pt x="88" y="4215"/>
                  </a:lnTo>
                  <a:lnTo>
                    <a:pt x="88" y="4035"/>
                  </a:lnTo>
                  <a:close/>
                  <a:moveTo>
                    <a:pt x="0" y="4306"/>
                  </a:moveTo>
                  <a:lnTo>
                    <a:pt x="0" y="4485"/>
                  </a:lnTo>
                  <a:lnTo>
                    <a:pt x="88" y="4485"/>
                  </a:lnTo>
                  <a:lnTo>
                    <a:pt x="88" y="4306"/>
                  </a:lnTo>
                  <a:close/>
                  <a:moveTo>
                    <a:pt x="0" y="4573"/>
                  </a:moveTo>
                  <a:lnTo>
                    <a:pt x="0" y="4752"/>
                  </a:lnTo>
                  <a:lnTo>
                    <a:pt x="88" y="4752"/>
                  </a:lnTo>
                  <a:lnTo>
                    <a:pt x="88" y="457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6" name="Google Shape;926;p26"/>
            <p:cNvGrpSpPr/>
            <p:nvPr/>
          </p:nvGrpSpPr>
          <p:grpSpPr>
            <a:xfrm>
              <a:off x="4205728" y="2990700"/>
              <a:ext cx="443271" cy="443725"/>
              <a:chOff x="4205728" y="2990700"/>
              <a:chExt cx="443271" cy="443725"/>
            </a:xfrm>
          </p:grpSpPr>
          <p:sp>
            <p:nvSpPr>
              <p:cNvPr id="927" name="Google Shape;927;p26"/>
              <p:cNvSpPr/>
              <p:nvPr/>
            </p:nvSpPr>
            <p:spPr>
              <a:xfrm>
                <a:off x="4205728" y="3386516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1"/>
                    </a:moveTo>
                    <a:lnTo>
                      <a:pt x="1" y="630"/>
                    </a:lnTo>
                    <a:lnTo>
                      <a:pt x="630" y="630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6"/>
              <p:cNvSpPr/>
              <p:nvPr/>
            </p:nvSpPr>
            <p:spPr>
              <a:xfrm>
                <a:off x="4205728" y="3188494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0"/>
                    </a:moveTo>
                    <a:lnTo>
                      <a:pt x="1" y="629"/>
                    </a:lnTo>
                    <a:lnTo>
                      <a:pt x="630" y="62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6"/>
              <p:cNvSpPr/>
              <p:nvPr/>
            </p:nvSpPr>
            <p:spPr>
              <a:xfrm>
                <a:off x="4205728" y="2990700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0"/>
                    </a:moveTo>
                    <a:lnTo>
                      <a:pt x="1" y="629"/>
                    </a:lnTo>
                    <a:lnTo>
                      <a:pt x="630" y="62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26"/>
              <p:cNvSpPr/>
              <p:nvPr/>
            </p:nvSpPr>
            <p:spPr>
              <a:xfrm>
                <a:off x="4601091" y="3386516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1"/>
                    </a:moveTo>
                    <a:lnTo>
                      <a:pt x="1" y="630"/>
                    </a:lnTo>
                    <a:lnTo>
                      <a:pt x="630" y="630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6"/>
              <p:cNvSpPr/>
              <p:nvPr/>
            </p:nvSpPr>
            <p:spPr>
              <a:xfrm>
                <a:off x="4601091" y="3188494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0"/>
                    </a:moveTo>
                    <a:lnTo>
                      <a:pt x="1" y="629"/>
                    </a:lnTo>
                    <a:lnTo>
                      <a:pt x="630" y="62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6"/>
              <p:cNvSpPr/>
              <p:nvPr/>
            </p:nvSpPr>
            <p:spPr>
              <a:xfrm>
                <a:off x="4601091" y="2990700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0"/>
                    </a:moveTo>
                    <a:lnTo>
                      <a:pt x="1" y="629"/>
                    </a:lnTo>
                    <a:lnTo>
                      <a:pt x="630" y="62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6"/>
              <p:cNvSpPr/>
              <p:nvPr/>
            </p:nvSpPr>
            <p:spPr>
              <a:xfrm>
                <a:off x="4403296" y="2990700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0"/>
                    </a:moveTo>
                    <a:lnTo>
                      <a:pt x="1" y="629"/>
                    </a:lnTo>
                    <a:lnTo>
                      <a:pt x="630" y="62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6"/>
              <p:cNvSpPr/>
              <p:nvPr/>
            </p:nvSpPr>
            <p:spPr>
              <a:xfrm>
                <a:off x="4403296" y="3386516"/>
                <a:ext cx="47908" cy="4790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1" y="1"/>
                    </a:moveTo>
                    <a:lnTo>
                      <a:pt x="1" y="630"/>
                    </a:lnTo>
                    <a:lnTo>
                      <a:pt x="630" y="630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5" name="Google Shape;935;p26"/>
            <p:cNvSpPr/>
            <p:nvPr/>
          </p:nvSpPr>
          <p:spPr>
            <a:xfrm>
              <a:off x="4205500" y="3379368"/>
              <a:ext cx="54600" cy="54828"/>
            </a:xfrm>
            <a:custGeom>
              <a:avLst/>
              <a:gdLst/>
              <a:ahLst/>
              <a:cxnLst/>
              <a:rect l="l" t="t" r="r" b="b"/>
              <a:pathLst>
                <a:path w="718" h="721" extrusionOk="0">
                  <a:moveTo>
                    <a:pt x="633" y="91"/>
                  </a:moveTo>
                  <a:lnTo>
                    <a:pt x="633" y="629"/>
                  </a:lnTo>
                  <a:lnTo>
                    <a:pt x="89" y="629"/>
                  </a:lnTo>
                  <a:lnTo>
                    <a:pt x="95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18" y="72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>
              <a:off x="4205500" y="3181802"/>
              <a:ext cx="54600" cy="54600"/>
            </a:xfrm>
            <a:custGeom>
              <a:avLst/>
              <a:gdLst/>
              <a:ahLst/>
              <a:cxnLst/>
              <a:rect l="l" t="t" r="r" b="b"/>
              <a:pathLst>
                <a:path w="718" h="718" extrusionOk="0">
                  <a:moveTo>
                    <a:pt x="633" y="88"/>
                  </a:moveTo>
                  <a:lnTo>
                    <a:pt x="633" y="629"/>
                  </a:lnTo>
                  <a:lnTo>
                    <a:pt x="89" y="629"/>
                  </a:lnTo>
                  <a:lnTo>
                    <a:pt x="95" y="88"/>
                  </a:lnTo>
                  <a:close/>
                  <a:moveTo>
                    <a:pt x="1" y="0"/>
                  </a:moveTo>
                  <a:lnTo>
                    <a:pt x="1" y="717"/>
                  </a:lnTo>
                  <a:lnTo>
                    <a:pt x="718" y="71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>
              <a:off x="4205500" y="2990700"/>
              <a:ext cx="54600" cy="54828"/>
            </a:xfrm>
            <a:custGeom>
              <a:avLst/>
              <a:gdLst/>
              <a:ahLst/>
              <a:cxnLst/>
              <a:rect l="l" t="t" r="r" b="b"/>
              <a:pathLst>
                <a:path w="718" h="721" extrusionOk="0">
                  <a:moveTo>
                    <a:pt x="633" y="91"/>
                  </a:moveTo>
                  <a:lnTo>
                    <a:pt x="633" y="629"/>
                  </a:lnTo>
                  <a:lnTo>
                    <a:pt x="89" y="629"/>
                  </a:lnTo>
                  <a:lnTo>
                    <a:pt x="95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18" y="72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>
              <a:off x="4594399" y="3379368"/>
              <a:ext cx="54600" cy="54828"/>
            </a:xfrm>
            <a:custGeom>
              <a:avLst/>
              <a:gdLst/>
              <a:ahLst/>
              <a:cxnLst/>
              <a:rect l="l" t="t" r="r" b="b"/>
              <a:pathLst>
                <a:path w="718" h="721" extrusionOk="0">
                  <a:moveTo>
                    <a:pt x="630" y="91"/>
                  </a:moveTo>
                  <a:lnTo>
                    <a:pt x="630" y="629"/>
                  </a:lnTo>
                  <a:lnTo>
                    <a:pt x="89" y="629"/>
                  </a:lnTo>
                  <a:lnTo>
                    <a:pt x="89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18" y="72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4594399" y="3181802"/>
              <a:ext cx="54600" cy="54600"/>
            </a:xfrm>
            <a:custGeom>
              <a:avLst/>
              <a:gdLst/>
              <a:ahLst/>
              <a:cxnLst/>
              <a:rect l="l" t="t" r="r" b="b"/>
              <a:pathLst>
                <a:path w="718" h="718" extrusionOk="0">
                  <a:moveTo>
                    <a:pt x="630" y="88"/>
                  </a:moveTo>
                  <a:lnTo>
                    <a:pt x="630" y="629"/>
                  </a:lnTo>
                  <a:lnTo>
                    <a:pt x="89" y="629"/>
                  </a:lnTo>
                  <a:lnTo>
                    <a:pt x="89" y="88"/>
                  </a:lnTo>
                  <a:close/>
                  <a:moveTo>
                    <a:pt x="1" y="0"/>
                  </a:moveTo>
                  <a:lnTo>
                    <a:pt x="1" y="717"/>
                  </a:lnTo>
                  <a:lnTo>
                    <a:pt x="718" y="717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>
              <a:off x="4594399" y="2990700"/>
              <a:ext cx="54600" cy="54828"/>
            </a:xfrm>
            <a:custGeom>
              <a:avLst/>
              <a:gdLst/>
              <a:ahLst/>
              <a:cxnLst/>
              <a:rect l="l" t="t" r="r" b="b"/>
              <a:pathLst>
                <a:path w="718" h="721" extrusionOk="0">
                  <a:moveTo>
                    <a:pt x="630" y="91"/>
                  </a:moveTo>
                  <a:lnTo>
                    <a:pt x="630" y="629"/>
                  </a:lnTo>
                  <a:lnTo>
                    <a:pt x="89" y="629"/>
                  </a:lnTo>
                  <a:lnTo>
                    <a:pt x="89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18" y="72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4403296" y="2990700"/>
              <a:ext cx="54828" cy="54828"/>
            </a:xfrm>
            <a:custGeom>
              <a:avLst/>
              <a:gdLst/>
              <a:ahLst/>
              <a:cxnLst/>
              <a:rect l="l" t="t" r="r" b="b"/>
              <a:pathLst>
                <a:path w="721" h="721" extrusionOk="0">
                  <a:moveTo>
                    <a:pt x="630" y="91"/>
                  </a:moveTo>
                  <a:lnTo>
                    <a:pt x="630" y="629"/>
                  </a:lnTo>
                  <a:lnTo>
                    <a:pt x="92" y="629"/>
                  </a:lnTo>
                  <a:lnTo>
                    <a:pt x="92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21" y="72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4403296" y="3379368"/>
              <a:ext cx="54828" cy="54828"/>
            </a:xfrm>
            <a:custGeom>
              <a:avLst/>
              <a:gdLst/>
              <a:ahLst/>
              <a:cxnLst/>
              <a:rect l="l" t="t" r="r" b="b"/>
              <a:pathLst>
                <a:path w="721" h="721" extrusionOk="0">
                  <a:moveTo>
                    <a:pt x="630" y="91"/>
                  </a:moveTo>
                  <a:lnTo>
                    <a:pt x="630" y="629"/>
                  </a:lnTo>
                  <a:lnTo>
                    <a:pt x="92" y="629"/>
                  </a:lnTo>
                  <a:lnTo>
                    <a:pt x="92" y="91"/>
                  </a:lnTo>
                  <a:close/>
                  <a:moveTo>
                    <a:pt x="1" y="0"/>
                  </a:moveTo>
                  <a:lnTo>
                    <a:pt x="1" y="720"/>
                  </a:lnTo>
                  <a:lnTo>
                    <a:pt x="721" y="720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43" name="Google Shape;9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71075" y="3827950"/>
            <a:ext cx="928525" cy="9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44"/>
          <p:cNvSpPr txBox="1">
            <a:spLocks noGrp="1"/>
          </p:cNvSpPr>
          <p:nvPr>
            <p:ph type="title" idx="6"/>
          </p:nvPr>
        </p:nvSpPr>
        <p:spPr>
          <a:xfrm>
            <a:off x="2497499" y="676650"/>
            <a:ext cx="37866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Json Location Lists</a:t>
            </a:r>
            <a:endParaRPr b="1" dirty="0">
              <a:solidFill>
                <a:schemeClr val="accent2"/>
              </a:solidFill>
            </a:endParaRPr>
          </a:p>
        </p:txBody>
      </p:sp>
      <p:grpSp>
        <p:nvGrpSpPr>
          <p:cNvPr id="1371" name="Google Shape;1371;p44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372" name="Google Shape;1372;p44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4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4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4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76" name="Google Shape;13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00" y="1672500"/>
            <a:ext cx="3654451" cy="21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900" y="1387650"/>
            <a:ext cx="3328289" cy="295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45"/>
          <p:cNvSpPr txBox="1">
            <a:spLocks noGrp="1"/>
          </p:cNvSpPr>
          <p:nvPr>
            <p:ph type="title" idx="6"/>
          </p:nvPr>
        </p:nvSpPr>
        <p:spPr>
          <a:xfrm>
            <a:off x="2497499" y="676650"/>
            <a:ext cx="37866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Json Location Lists</a:t>
            </a:r>
            <a:endParaRPr b="1" dirty="0">
              <a:solidFill>
                <a:schemeClr val="accent2"/>
              </a:solidFill>
            </a:endParaRPr>
          </a:p>
        </p:txBody>
      </p:sp>
      <p:grpSp>
        <p:nvGrpSpPr>
          <p:cNvPr id="1383" name="Google Shape;1383;p45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384" name="Google Shape;1384;p45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5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5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5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8" name="Google Shape;1388;p45"/>
          <p:cNvPicPr preferRelativeResize="0"/>
          <p:nvPr/>
        </p:nvPicPr>
        <p:blipFill rotWithShape="1">
          <a:blip r:embed="rId3">
            <a:alphaModFix/>
          </a:blip>
          <a:srcRect r="39364"/>
          <a:stretch/>
        </p:blipFill>
        <p:spPr>
          <a:xfrm>
            <a:off x="479400" y="1442263"/>
            <a:ext cx="2018101" cy="295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3138" y="1464516"/>
            <a:ext cx="2245013" cy="291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0238" y="1333063"/>
            <a:ext cx="3055184" cy="3064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46"/>
          <p:cNvSpPr txBox="1">
            <a:spLocks noGrp="1"/>
          </p:cNvSpPr>
          <p:nvPr>
            <p:ph type="title"/>
          </p:nvPr>
        </p:nvSpPr>
        <p:spPr>
          <a:xfrm>
            <a:off x="3648250" y="1850375"/>
            <a:ext cx="4867500" cy="17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/>
              <a:t>Unfinished Features</a:t>
            </a:r>
            <a:endParaRPr sz="6600" b="1">
              <a:solidFill>
                <a:schemeClr val="accent2"/>
              </a:solidFill>
            </a:endParaRPr>
          </a:p>
        </p:txBody>
      </p:sp>
      <p:grpSp>
        <p:nvGrpSpPr>
          <p:cNvPr id="1396" name="Google Shape;1396;p46"/>
          <p:cNvGrpSpPr/>
          <p:nvPr/>
        </p:nvGrpSpPr>
        <p:grpSpPr>
          <a:xfrm>
            <a:off x="48888" y="883991"/>
            <a:ext cx="3569421" cy="4607186"/>
            <a:chOff x="48888" y="883991"/>
            <a:chExt cx="3569421" cy="4607186"/>
          </a:xfrm>
        </p:grpSpPr>
        <p:grpSp>
          <p:nvGrpSpPr>
            <p:cNvPr id="1397" name="Google Shape;1397;p46"/>
            <p:cNvGrpSpPr/>
            <p:nvPr/>
          </p:nvGrpSpPr>
          <p:grpSpPr>
            <a:xfrm>
              <a:off x="48888" y="883991"/>
              <a:ext cx="3339719" cy="3186047"/>
              <a:chOff x="48888" y="883991"/>
              <a:chExt cx="3339719" cy="3186047"/>
            </a:xfrm>
          </p:grpSpPr>
          <p:grpSp>
            <p:nvGrpSpPr>
              <p:cNvPr id="1398" name="Google Shape;1398;p46"/>
              <p:cNvGrpSpPr/>
              <p:nvPr/>
            </p:nvGrpSpPr>
            <p:grpSpPr>
              <a:xfrm>
                <a:off x="464901" y="3267469"/>
                <a:ext cx="2601089" cy="802568"/>
                <a:chOff x="-1209865" y="2605301"/>
                <a:chExt cx="2145936" cy="662130"/>
              </a:xfrm>
            </p:grpSpPr>
            <p:grpSp>
              <p:nvGrpSpPr>
                <p:cNvPr id="1399" name="Google Shape;1399;p46"/>
                <p:cNvGrpSpPr/>
                <p:nvPr/>
              </p:nvGrpSpPr>
              <p:grpSpPr>
                <a:xfrm>
                  <a:off x="267263" y="2605301"/>
                  <a:ext cx="668809" cy="662130"/>
                  <a:chOff x="2678263" y="2105076"/>
                  <a:chExt cx="668809" cy="662130"/>
                </a:xfrm>
              </p:grpSpPr>
              <p:sp>
                <p:nvSpPr>
                  <p:cNvPr id="1400" name="Google Shape;1400;p46"/>
                  <p:cNvSpPr/>
                  <p:nvPr/>
                </p:nvSpPr>
                <p:spPr>
                  <a:xfrm>
                    <a:off x="2678263" y="2105076"/>
                    <a:ext cx="20818" cy="21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8" h="271" extrusionOk="0">
                        <a:moveTo>
                          <a:pt x="1" y="0"/>
                        </a:moveTo>
                        <a:lnTo>
                          <a:pt x="1" y="271"/>
                        </a:lnTo>
                        <a:lnTo>
                          <a:pt x="92" y="271"/>
                        </a:lnTo>
                        <a:lnTo>
                          <a:pt x="92" y="88"/>
                        </a:lnTo>
                        <a:lnTo>
                          <a:pt x="268" y="88"/>
                        </a:lnTo>
                        <a:lnTo>
                          <a:pt x="26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1" name="Google Shape;1401;p46"/>
                  <p:cNvSpPr/>
                  <p:nvPr/>
                </p:nvSpPr>
                <p:spPr>
                  <a:xfrm>
                    <a:off x="2720054" y="2105076"/>
                    <a:ext cx="578076" cy="6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2" h="89" extrusionOk="0">
                        <a:moveTo>
                          <a:pt x="0" y="0"/>
                        </a:moveTo>
                        <a:lnTo>
                          <a:pt x="0" y="88"/>
                        </a:lnTo>
                        <a:lnTo>
                          <a:pt x="359" y="88"/>
                        </a:lnTo>
                        <a:lnTo>
                          <a:pt x="359" y="0"/>
                        </a:lnTo>
                        <a:close/>
                        <a:moveTo>
                          <a:pt x="717" y="0"/>
                        </a:moveTo>
                        <a:lnTo>
                          <a:pt x="717" y="88"/>
                        </a:lnTo>
                        <a:lnTo>
                          <a:pt x="1073" y="88"/>
                        </a:lnTo>
                        <a:lnTo>
                          <a:pt x="1073" y="0"/>
                        </a:lnTo>
                        <a:close/>
                        <a:moveTo>
                          <a:pt x="1435" y="0"/>
                        </a:moveTo>
                        <a:lnTo>
                          <a:pt x="1435" y="88"/>
                        </a:lnTo>
                        <a:lnTo>
                          <a:pt x="1793" y="88"/>
                        </a:lnTo>
                        <a:lnTo>
                          <a:pt x="1793" y="0"/>
                        </a:lnTo>
                        <a:close/>
                        <a:moveTo>
                          <a:pt x="2152" y="0"/>
                        </a:moveTo>
                        <a:lnTo>
                          <a:pt x="2152" y="88"/>
                        </a:lnTo>
                        <a:lnTo>
                          <a:pt x="2510" y="88"/>
                        </a:lnTo>
                        <a:lnTo>
                          <a:pt x="2510" y="0"/>
                        </a:lnTo>
                        <a:close/>
                        <a:moveTo>
                          <a:pt x="2872" y="0"/>
                        </a:moveTo>
                        <a:lnTo>
                          <a:pt x="2872" y="88"/>
                        </a:lnTo>
                        <a:lnTo>
                          <a:pt x="3227" y="88"/>
                        </a:lnTo>
                        <a:lnTo>
                          <a:pt x="3227" y="0"/>
                        </a:lnTo>
                        <a:close/>
                        <a:moveTo>
                          <a:pt x="3589" y="0"/>
                        </a:moveTo>
                        <a:lnTo>
                          <a:pt x="3589" y="88"/>
                        </a:lnTo>
                        <a:lnTo>
                          <a:pt x="3948" y="88"/>
                        </a:lnTo>
                        <a:lnTo>
                          <a:pt x="3948" y="0"/>
                        </a:lnTo>
                        <a:close/>
                        <a:moveTo>
                          <a:pt x="4306" y="0"/>
                        </a:moveTo>
                        <a:lnTo>
                          <a:pt x="4306" y="88"/>
                        </a:lnTo>
                        <a:lnTo>
                          <a:pt x="4665" y="88"/>
                        </a:lnTo>
                        <a:lnTo>
                          <a:pt x="4665" y="0"/>
                        </a:lnTo>
                        <a:close/>
                        <a:moveTo>
                          <a:pt x="5026" y="0"/>
                        </a:moveTo>
                        <a:lnTo>
                          <a:pt x="5026" y="88"/>
                        </a:lnTo>
                        <a:lnTo>
                          <a:pt x="5382" y="88"/>
                        </a:lnTo>
                        <a:lnTo>
                          <a:pt x="5382" y="0"/>
                        </a:lnTo>
                        <a:close/>
                        <a:moveTo>
                          <a:pt x="5740" y="0"/>
                        </a:moveTo>
                        <a:lnTo>
                          <a:pt x="5740" y="88"/>
                        </a:lnTo>
                        <a:lnTo>
                          <a:pt x="6099" y="88"/>
                        </a:lnTo>
                        <a:lnTo>
                          <a:pt x="6099" y="0"/>
                        </a:lnTo>
                        <a:close/>
                        <a:moveTo>
                          <a:pt x="6461" y="0"/>
                        </a:moveTo>
                        <a:lnTo>
                          <a:pt x="6461" y="88"/>
                        </a:lnTo>
                        <a:lnTo>
                          <a:pt x="6819" y="88"/>
                        </a:lnTo>
                        <a:lnTo>
                          <a:pt x="6819" y="0"/>
                        </a:lnTo>
                        <a:close/>
                        <a:moveTo>
                          <a:pt x="7087" y="0"/>
                        </a:moveTo>
                        <a:lnTo>
                          <a:pt x="7087" y="88"/>
                        </a:lnTo>
                        <a:lnTo>
                          <a:pt x="7442" y="88"/>
                        </a:lnTo>
                        <a:lnTo>
                          <a:pt x="744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2" name="Google Shape;1402;p46"/>
                  <p:cNvSpPr/>
                  <p:nvPr/>
                </p:nvSpPr>
                <p:spPr>
                  <a:xfrm>
                    <a:off x="3326176" y="2105076"/>
                    <a:ext cx="20895" cy="21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71" extrusionOk="0">
                        <a:moveTo>
                          <a:pt x="1" y="0"/>
                        </a:moveTo>
                        <a:lnTo>
                          <a:pt x="1" y="88"/>
                        </a:lnTo>
                        <a:lnTo>
                          <a:pt x="180" y="88"/>
                        </a:lnTo>
                        <a:lnTo>
                          <a:pt x="180" y="271"/>
                        </a:lnTo>
                        <a:lnTo>
                          <a:pt x="268" y="271"/>
                        </a:lnTo>
                        <a:lnTo>
                          <a:pt x="26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3" name="Google Shape;1403;p46"/>
                  <p:cNvSpPr/>
                  <p:nvPr/>
                </p:nvSpPr>
                <p:spPr>
                  <a:xfrm>
                    <a:off x="3340081" y="2153935"/>
                    <a:ext cx="6991" cy="564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" h="7266" extrusionOk="0">
                        <a:moveTo>
                          <a:pt x="1" y="0"/>
                        </a:moveTo>
                        <a:lnTo>
                          <a:pt x="1" y="359"/>
                        </a:lnTo>
                        <a:lnTo>
                          <a:pt x="89" y="359"/>
                        </a:lnTo>
                        <a:lnTo>
                          <a:pt x="89" y="0"/>
                        </a:lnTo>
                        <a:close/>
                        <a:moveTo>
                          <a:pt x="1" y="629"/>
                        </a:moveTo>
                        <a:lnTo>
                          <a:pt x="1" y="988"/>
                        </a:lnTo>
                        <a:lnTo>
                          <a:pt x="89" y="988"/>
                        </a:lnTo>
                        <a:lnTo>
                          <a:pt x="89" y="629"/>
                        </a:lnTo>
                        <a:close/>
                        <a:moveTo>
                          <a:pt x="1" y="1346"/>
                        </a:moveTo>
                        <a:lnTo>
                          <a:pt x="1" y="1705"/>
                        </a:lnTo>
                        <a:lnTo>
                          <a:pt x="89" y="1705"/>
                        </a:lnTo>
                        <a:lnTo>
                          <a:pt x="89" y="1346"/>
                        </a:lnTo>
                        <a:close/>
                        <a:moveTo>
                          <a:pt x="1" y="2064"/>
                        </a:moveTo>
                        <a:lnTo>
                          <a:pt x="1" y="2422"/>
                        </a:lnTo>
                        <a:lnTo>
                          <a:pt x="89" y="2422"/>
                        </a:lnTo>
                        <a:lnTo>
                          <a:pt x="89" y="2064"/>
                        </a:lnTo>
                        <a:close/>
                        <a:moveTo>
                          <a:pt x="1" y="2784"/>
                        </a:moveTo>
                        <a:lnTo>
                          <a:pt x="1" y="3142"/>
                        </a:lnTo>
                        <a:lnTo>
                          <a:pt x="89" y="3142"/>
                        </a:lnTo>
                        <a:lnTo>
                          <a:pt x="89" y="2784"/>
                        </a:lnTo>
                        <a:close/>
                        <a:moveTo>
                          <a:pt x="1" y="3407"/>
                        </a:moveTo>
                        <a:lnTo>
                          <a:pt x="1" y="3765"/>
                        </a:lnTo>
                        <a:lnTo>
                          <a:pt x="89" y="3765"/>
                        </a:lnTo>
                        <a:lnTo>
                          <a:pt x="89" y="3407"/>
                        </a:lnTo>
                        <a:close/>
                        <a:moveTo>
                          <a:pt x="1" y="4127"/>
                        </a:moveTo>
                        <a:lnTo>
                          <a:pt x="1" y="4485"/>
                        </a:lnTo>
                        <a:lnTo>
                          <a:pt x="89" y="4485"/>
                        </a:lnTo>
                        <a:lnTo>
                          <a:pt x="89" y="4127"/>
                        </a:lnTo>
                        <a:close/>
                        <a:moveTo>
                          <a:pt x="1" y="4844"/>
                        </a:moveTo>
                        <a:lnTo>
                          <a:pt x="1" y="5202"/>
                        </a:lnTo>
                        <a:lnTo>
                          <a:pt x="89" y="5202"/>
                        </a:lnTo>
                        <a:lnTo>
                          <a:pt x="89" y="4844"/>
                        </a:lnTo>
                        <a:close/>
                        <a:moveTo>
                          <a:pt x="1" y="5564"/>
                        </a:moveTo>
                        <a:lnTo>
                          <a:pt x="1" y="5920"/>
                        </a:lnTo>
                        <a:lnTo>
                          <a:pt x="89" y="5920"/>
                        </a:lnTo>
                        <a:lnTo>
                          <a:pt x="89" y="5564"/>
                        </a:lnTo>
                        <a:close/>
                        <a:moveTo>
                          <a:pt x="1" y="6278"/>
                        </a:moveTo>
                        <a:lnTo>
                          <a:pt x="1" y="6637"/>
                        </a:lnTo>
                        <a:lnTo>
                          <a:pt x="89" y="6637"/>
                        </a:lnTo>
                        <a:lnTo>
                          <a:pt x="89" y="6278"/>
                        </a:lnTo>
                        <a:close/>
                        <a:moveTo>
                          <a:pt x="1" y="6907"/>
                        </a:moveTo>
                        <a:lnTo>
                          <a:pt x="1" y="7266"/>
                        </a:lnTo>
                        <a:lnTo>
                          <a:pt x="89" y="7266"/>
                        </a:lnTo>
                        <a:lnTo>
                          <a:pt x="89" y="6907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4" name="Google Shape;1404;p46"/>
                  <p:cNvSpPr/>
                  <p:nvPr/>
                </p:nvSpPr>
                <p:spPr>
                  <a:xfrm>
                    <a:off x="3326176" y="2746155"/>
                    <a:ext cx="20895" cy="21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271" extrusionOk="0">
                        <a:moveTo>
                          <a:pt x="180" y="0"/>
                        </a:moveTo>
                        <a:lnTo>
                          <a:pt x="180" y="180"/>
                        </a:lnTo>
                        <a:lnTo>
                          <a:pt x="1" y="180"/>
                        </a:lnTo>
                        <a:lnTo>
                          <a:pt x="1" y="271"/>
                        </a:lnTo>
                        <a:lnTo>
                          <a:pt x="268" y="271"/>
                        </a:lnTo>
                        <a:lnTo>
                          <a:pt x="26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5" name="Google Shape;1405;p46"/>
                  <p:cNvSpPr/>
                  <p:nvPr/>
                </p:nvSpPr>
                <p:spPr>
                  <a:xfrm>
                    <a:off x="2720054" y="2760059"/>
                    <a:ext cx="578076" cy="71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2" h="92" extrusionOk="0">
                        <a:moveTo>
                          <a:pt x="0" y="1"/>
                        </a:moveTo>
                        <a:lnTo>
                          <a:pt x="0" y="92"/>
                        </a:lnTo>
                        <a:lnTo>
                          <a:pt x="359" y="92"/>
                        </a:lnTo>
                        <a:lnTo>
                          <a:pt x="359" y="1"/>
                        </a:lnTo>
                        <a:close/>
                        <a:moveTo>
                          <a:pt x="717" y="1"/>
                        </a:moveTo>
                        <a:lnTo>
                          <a:pt x="717" y="92"/>
                        </a:lnTo>
                        <a:lnTo>
                          <a:pt x="1073" y="92"/>
                        </a:lnTo>
                        <a:lnTo>
                          <a:pt x="1073" y="1"/>
                        </a:lnTo>
                        <a:close/>
                        <a:moveTo>
                          <a:pt x="1435" y="1"/>
                        </a:moveTo>
                        <a:lnTo>
                          <a:pt x="1435" y="92"/>
                        </a:lnTo>
                        <a:lnTo>
                          <a:pt x="1793" y="92"/>
                        </a:lnTo>
                        <a:lnTo>
                          <a:pt x="1793" y="1"/>
                        </a:lnTo>
                        <a:close/>
                        <a:moveTo>
                          <a:pt x="2152" y="1"/>
                        </a:moveTo>
                        <a:lnTo>
                          <a:pt x="2152" y="92"/>
                        </a:lnTo>
                        <a:lnTo>
                          <a:pt x="2510" y="92"/>
                        </a:lnTo>
                        <a:lnTo>
                          <a:pt x="2510" y="1"/>
                        </a:lnTo>
                        <a:close/>
                        <a:moveTo>
                          <a:pt x="2872" y="1"/>
                        </a:moveTo>
                        <a:lnTo>
                          <a:pt x="2872" y="92"/>
                        </a:lnTo>
                        <a:lnTo>
                          <a:pt x="3227" y="92"/>
                        </a:lnTo>
                        <a:lnTo>
                          <a:pt x="3227" y="1"/>
                        </a:lnTo>
                        <a:close/>
                        <a:moveTo>
                          <a:pt x="3589" y="1"/>
                        </a:moveTo>
                        <a:lnTo>
                          <a:pt x="3589" y="92"/>
                        </a:lnTo>
                        <a:lnTo>
                          <a:pt x="3948" y="92"/>
                        </a:lnTo>
                        <a:lnTo>
                          <a:pt x="3948" y="1"/>
                        </a:lnTo>
                        <a:close/>
                        <a:moveTo>
                          <a:pt x="4306" y="1"/>
                        </a:moveTo>
                        <a:lnTo>
                          <a:pt x="4306" y="92"/>
                        </a:lnTo>
                        <a:lnTo>
                          <a:pt x="4665" y="92"/>
                        </a:lnTo>
                        <a:lnTo>
                          <a:pt x="4665" y="1"/>
                        </a:lnTo>
                        <a:close/>
                        <a:moveTo>
                          <a:pt x="5026" y="1"/>
                        </a:moveTo>
                        <a:lnTo>
                          <a:pt x="5026" y="92"/>
                        </a:lnTo>
                        <a:lnTo>
                          <a:pt x="5382" y="92"/>
                        </a:lnTo>
                        <a:lnTo>
                          <a:pt x="5382" y="1"/>
                        </a:lnTo>
                        <a:close/>
                        <a:moveTo>
                          <a:pt x="5740" y="1"/>
                        </a:moveTo>
                        <a:lnTo>
                          <a:pt x="5740" y="92"/>
                        </a:lnTo>
                        <a:lnTo>
                          <a:pt x="6099" y="92"/>
                        </a:lnTo>
                        <a:lnTo>
                          <a:pt x="6099" y="1"/>
                        </a:lnTo>
                        <a:close/>
                        <a:moveTo>
                          <a:pt x="6461" y="1"/>
                        </a:moveTo>
                        <a:lnTo>
                          <a:pt x="6461" y="92"/>
                        </a:lnTo>
                        <a:lnTo>
                          <a:pt x="6819" y="92"/>
                        </a:lnTo>
                        <a:lnTo>
                          <a:pt x="6819" y="1"/>
                        </a:lnTo>
                        <a:close/>
                        <a:moveTo>
                          <a:pt x="7087" y="1"/>
                        </a:moveTo>
                        <a:lnTo>
                          <a:pt x="7087" y="92"/>
                        </a:lnTo>
                        <a:lnTo>
                          <a:pt x="7442" y="92"/>
                        </a:lnTo>
                        <a:lnTo>
                          <a:pt x="744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6" name="Google Shape;1406;p46"/>
                  <p:cNvSpPr/>
                  <p:nvPr/>
                </p:nvSpPr>
                <p:spPr>
                  <a:xfrm>
                    <a:off x="2678263" y="2746155"/>
                    <a:ext cx="20818" cy="210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8" h="271" extrusionOk="0">
                        <a:moveTo>
                          <a:pt x="1" y="0"/>
                        </a:moveTo>
                        <a:lnTo>
                          <a:pt x="1" y="271"/>
                        </a:lnTo>
                        <a:lnTo>
                          <a:pt x="268" y="271"/>
                        </a:lnTo>
                        <a:lnTo>
                          <a:pt x="268" y="180"/>
                        </a:lnTo>
                        <a:lnTo>
                          <a:pt x="92" y="180"/>
                        </a:lnTo>
                        <a:lnTo>
                          <a:pt x="9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7" name="Google Shape;1407;p46"/>
                  <p:cNvSpPr/>
                  <p:nvPr/>
                </p:nvSpPr>
                <p:spPr>
                  <a:xfrm>
                    <a:off x="2678263" y="2153935"/>
                    <a:ext cx="7146" cy="564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" h="7266" extrusionOk="0">
                        <a:moveTo>
                          <a:pt x="1" y="0"/>
                        </a:moveTo>
                        <a:lnTo>
                          <a:pt x="1" y="359"/>
                        </a:lnTo>
                        <a:lnTo>
                          <a:pt x="92" y="359"/>
                        </a:lnTo>
                        <a:lnTo>
                          <a:pt x="92" y="0"/>
                        </a:lnTo>
                        <a:close/>
                        <a:moveTo>
                          <a:pt x="1" y="629"/>
                        </a:moveTo>
                        <a:lnTo>
                          <a:pt x="1" y="988"/>
                        </a:lnTo>
                        <a:lnTo>
                          <a:pt x="92" y="988"/>
                        </a:lnTo>
                        <a:lnTo>
                          <a:pt x="92" y="629"/>
                        </a:lnTo>
                        <a:close/>
                        <a:moveTo>
                          <a:pt x="1" y="1346"/>
                        </a:moveTo>
                        <a:lnTo>
                          <a:pt x="1" y="1705"/>
                        </a:lnTo>
                        <a:lnTo>
                          <a:pt x="92" y="1705"/>
                        </a:lnTo>
                        <a:lnTo>
                          <a:pt x="92" y="1346"/>
                        </a:lnTo>
                        <a:close/>
                        <a:moveTo>
                          <a:pt x="1" y="2064"/>
                        </a:moveTo>
                        <a:lnTo>
                          <a:pt x="1" y="2422"/>
                        </a:lnTo>
                        <a:lnTo>
                          <a:pt x="92" y="2422"/>
                        </a:lnTo>
                        <a:lnTo>
                          <a:pt x="92" y="2064"/>
                        </a:lnTo>
                        <a:close/>
                        <a:moveTo>
                          <a:pt x="1" y="2784"/>
                        </a:moveTo>
                        <a:lnTo>
                          <a:pt x="1" y="3142"/>
                        </a:lnTo>
                        <a:lnTo>
                          <a:pt x="92" y="3142"/>
                        </a:lnTo>
                        <a:lnTo>
                          <a:pt x="92" y="2784"/>
                        </a:lnTo>
                        <a:close/>
                        <a:moveTo>
                          <a:pt x="1" y="3407"/>
                        </a:moveTo>
                        <a:lnTo>
                          <a:pt x="1" y="3765"/>
                        </a:lnTo>
                        <a:lnTo>
                          <a:pt x="92" y="3765"/>
                        </a:lnTo>
                        <a:lnTo>
                          <a:pt x="92" y="3407"/>
                        </a:lnTo>
                        <a:close/>
                        <a:moveTo>
                          <a:pt x="1" y="4127"/>
                        </a:moveTo>
                        <a:lnTo>
                          <a:pt x="1" y="4485"/>
                        </a:lnTo>
                        <a:lnTo>
                          <a:pt x="92" y="4485"/>
                        </a:lnTo>
                        <a:lnTo>
                          <a:pt x="92" y="4127"/>
                        </a:lnTo>
                        <a:close/>
                        <a:moveTo>
                          <a:pt x="1" y="4844"/>
                        </a:moveTo>
                        <a:lnTo>
                          <a:pt x="1" y="5202"/>
                        </a:lnTo>
                        <a:lnTo>
                          <a:pt x="92" y="5202"/>
                        </a:lnTo>
                        <a:lnTo>
                          <a:pt x="92" y="4844"/>
                        </a:lnTo>
                        <a:close/>
                        <a:moveTo>
                          <a:pt x="1" y="5564"/>
                        </a:moveTo>
                        <a:lnTo>
                          <a:pt x="1" y="5920"/>
                        </a:lnTo>
                        <a:lnTo>
                          <a:pt x="92" y="5920"/>
                        </a:lnTo>
                        <a:lnTo>
                          <a:pt x="92" y="5564"/>
                        </a:lnTo>
                        <a:close/>
                        <a:moveTo>
                          <a:pt x="1" y="6278"/>
                        </a:moveTo>
                        <a:lnTo>
                          <a:pt x="1" y="6637"/>
                        </a:lnTo>
                        <a:lnTo>
                          <a:pt x="92" y="6637"/>
                        </a:lnTo>
                        <a:lnTo>
                          <a:pt x="92" y="6278"/>
                        </a:lnTo>
                        <a:close/>
                        <a:moveTo>
                          <a:pt x="1" y="6907"/>
                        </a:moveTo>
                        <a:lnTo>
                          <a:pt x="1" y="7266"/>
                        </a:lnTo>
                        <a:lnTo>
                          <a:pt x="92" y="7266"/>
                        </a:lnTo>
                        <a:lnTo>
                          <a:pt x="92" y="6907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408" name="Google Shape;1408;p46"/>
                <p:cNvSpPr/>
                <p:nvPr/>
              </p:nvSpPr>
              <p:spPr>
                <a:xfrm>
                  <a:off x="-1182289" y="2605305"/>
                  <a:ext cx="1418276" cy="65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95" h="8433" extrusionOk="0">
                      <a:moveTo>
                        <a:pt x="1" y="0"/>
                      </a:moveTo>
                      <a:lnTo>
                        <a:pt x="1" y="8433"/>
                      </a:lnTo>
                      <a:lnTo>
                        <a:pt x="17495" y="8433"/>
                      </a:lnTo>
                      <a:lnTo>
                        <a:pt x="174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" name="Google Shape;1409;p46"/>
                <p:cNvSpPr/>
                <p:nvPr/>
              </p:nvSpPr>
              <p:spPr>
                <a:xfrm>
                  <a:off x="-1209865" y="2668065"/>
                  <a:ext cx="418060" cy="536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2" h="6911" extrusionOk="0">
                      <a:moveTo>
                        <a:pt x="4" y="1"/>
                      </a:moveTo>
                      <a:lnTo>
                        <a:pt x="1" y="6904"/>
                      </a:lnTo>
                      <a:lnTo>
                        <a:pt x="5379" y="6911"/>
                      </a:lnTo>
                      <a:lnTo>
                        <a:pt x="5382" y="1318"/>
                      </a:lnTo>
                      <a:lnTo>
                        <a:pt x="399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46"/>
                <p:cNvSpPr/>
                <p:nvPr/>
              </p:nvSpPr>
              <p:spPr>
                <a:xfrm>
                  <a:off x="-903269" y="2670473"/>
                  <a:ext cx="107117" cy="102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" h="1316" extrusionOk="0">
                      <a:moveTo>
                        <a:pt x="1" y="1"/>
                      </a:moveTo>
                      <a:lnTo>
                        <a:pt x="1" y="1316"/>
                      </a:lnTo>
                      <a:lnTo>
                        <a:pt x="1378" y="131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1A0B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411" name="Google Shape;1411;p46"/>
                <p:cNvGrpSpPr/>
                <p:nvPr/>
              </p:nvGrpSpPr>
              <p:grpSpPr>
                <a:xfrm>
                  <a:off x="-1175143" y="2670473"/>
                  <a:ext cx="378991" cy="485101"/>
                  <a:chOff x="1235857" y="2170248"/>
                  <a:chExt cx="378991" cy="485101"/>
                </a:xfrm>
              </p:grpSpPr>
              <p:sp>
                <p:nvSpPr>
                  <p:cNvPr id="1412" name="Google Shape;1412;p46"/>
                  <p:cNvSpPr/>
                  <p:nvPr/>
                </p:nvSpPr>
                <p:spPr>
                  <a:xfrm>
                    <a:off x="1507731" y="2170248"/>
                    <a:ext cx="107117" cy="102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" h="1316" extrusionOk="0">
                        <a:moveTo>
                          <a:pt x="1" y="1"/>
                        </a:moveTo>
                        <a:lnTo>
                          <a:pt x="1" y="1316"/>
                        </a:lnTo>
                        <a:lnTo>
                          <a:pt x="1378" y="1316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3" name="Google Shape;1413;p46"/>
                  <p:cNvSpPr/>
                  <p:nvPr/>
                </p:nvSpPr>
                <p:spPr>
                  <a:xfrm>
                    <a:off x="1242693" y="2258257"/>
                    <a:ext cx="229925" cy="139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0" h="180" extrusionOk="0">
                        <a:moveTo>
                          <a:pt x="0" y="0"/>
                        </a:moveTo>
                        <a:lnTo>
                          <a:pt x="0" y="180"/>
                        </a:lnTo>
                        <a:lnTo>
                          <a:pt x="2960" y="180"/>
                        </a:lnTo>
                        <a:lnTo>
                          <a:pt x="296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4" name="Google Shape;1414;p46"/>
                  <p:cNvSpPr/>
                  <p:nvPr/>
                </p:nvSpPr>
                <p:spPr>
                  <a:xfrm>
                    <a:off x="1242693" y="2293212"/>
                    <a:ext cx="229925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0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2960" y="176"/>
                        </a:lnTo>
                        <a:lnTo>
                          <a:pt x="296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5" name="Google Shape;1415;p46"/>
                  <p:cNvSpPr/>
                  <p:nvPr/>
                </p:nvSpPr>
                <p:spPr>
                  <a:xfrm>
                    <a:off x="1242693" y="2328090"/>
                    <a:ext cx="229925" cy="1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0" h="181" extrusionOk="0">
                        <a:moveTo>
                          <a:pt x="0" y="1"/>
                        </a:moveTo>
                        <a:lnTo>
                          <a:pt x="0" y="180"/>
                        </a:lnTo>
                        <a:lnTo>
                          <a:pt x="2960" y="180"/>
                        </a:lnTo>
                        <a:lnTo>
                          <a:pt x="2960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6" name="Google Shape;1416;p46"/>
                  <p:cNvSpPr/>
                  <p:nvPr/>
                </p:nvSpPr>
                <p:spPr>
                  <a:xfrm>
                    <a:off x="1235857" y="2363045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1"/>
                        </a:moveTo>
                        <a:lnTo>
                          <a:pt x="0" y="177"/>
                        </a:lnTo>
                        <a:lnTo>
                          <a:pt x="4397" y="177"/>
                        </a:lnTo>
                        <a:lnTo>
                          <a:pt x="439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7" name="Google Shape;1417;p46"/>
                  <p:cNvSpPr/>
                  <p:nvPr/>
                </p:nvSpPr>
                <p:spPr>
                  <a:xfrm>
                    <a:off x="1235857" y="2398001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4397" y="176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8" name="Google Shape;1418;p46"/>
                  <p:cNvSpPr/>
                  <p:nvPr/>
                </p:nvSpPr>
                <p:spPr>
                  <a:xfrm>
                    <a:off x="1235857" y="2432645"/>
                    <a:ext cx="341626" cy="13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8" extrusionOk="0">
                        <a:moveTo>
                          <a:pt x="0" y="1"/>
                        </a:moveTo>
                        <a:lnTo>
                          <a:pt x="0" y="177"/>
                        </a:lnTo>
                        <a:lnTo>
                          <a:pt x="4397" y="177"/>
                        </a:lnTo>
                        <a:lnTo>
                          <a:pt x="439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9" name="Google Shape;1419;p46"/>
                  <p:cNvSpPr/>
                  <p:nvPr/>
                </p:nvSpPr>
                <p:spPr>
                  <a:xfrm>
                    <a:off x="1235857" y="2467600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1"/>
                        </a:moveTo>
                        <a:lnTo>
                          <a:pt x="0" y="177"/>
                        </a:lnTo>
                        <a:lnTo>
                          <a:pt x="4397" y="177"/>
                        </a:lnTo>
                        <a:lnTo>
                          <a:pt x="439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0" name="Google Shape;1420;p46"/>
                  <p:cNvSpPr/>
                  <p:nvPr/>
                </p:nvSpPr>
                <p:spPr>
                  <a:xfrm>
                    <a:off x="1235857" y="2502323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4397" y="176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1" name="Google Shape;1421;p46"/>
                  <p:cNvSpPr/>
                  <p:nvPr/>
                </p:nvSpPr>
                <p:spPr>
                  <a:xfrm>
                    <a:off x="1235857" y="2537278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4397" y="176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2" name="Google Shape;1422;p46"/>
                  <p:cNvSpPr/>
                  <p:nvPr/>
                </p:nvSpPr>
                <p:spPr>
                  <a:xfrm>
                    <a:off x="1235857" y="2571922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1"/>
                        </a:moveTo>
                        <a:lnTo>
                          <a:pt x="0" y="177"/>
                        </a:lnTo>
                        <a:lnTo>
                          <a:pt x="4397" y="177"/>
                        </a:lnTo>
                        <a:lnTo>
                          <a:pt x="439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3" name="Google Shape;1423;p46"/>
                  <p:cNvSpPr/>
                  <p:nvPr/>
                </p:nvSpPr>
                <p:spPr>
                  <a:xfrm>
                    <a:off x="1235857" y="2606645"/>
                    <a:ext cx="341626" cy="139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80" extrusionOk="0">
                        <a:moveTo>
                          <a:pt x="0" y="0"/>
                        </a:moveTo>
                        <a:lnTo>
                          <a:pt x="0" y="180"/>
                        </a:lnTo>
                        <a:lnTo>
                          <a:pt x="4397" y="180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4" name="Google Shape;1424;p46"/>
                  <p:cNvSpPr/>
                  <p:nvPr/>
                </p:nvSpPr>
                <p:spPr>
                  <a:xfrm>
                    <a:off x="1235857" y="2641600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4397" y="176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425" name="Google Shape;1425;p46"/>
                <p:cNvSpPr/>
                <p:nvPr/>
              </p:nvSpPr>
              <p:spPr>
                <a:xfrm>
                  <a:off x="-213798" y="2668065"/>
                  <a:ext cx="418138" cy="536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3" h="6911" extrusionOk="0">
                      <a:moveTo>
                        <a:pt x="4" y="1"/>
                      </a:moveTo>
                      <a:lnTo>
                        <a:pt x="1" y="6904"/>
                      </a:lnTo>
                      <a:lnTo>
                        <a:pt x="5382" y="6911"/>
                      </a:lnTo>
                      <a:lnTo>
                        <a:pt x="5382" y="1318"/>
                      </a:lnTo>
                      <a:lnTo>
                        <a:pt x="399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" name="Google Shape;1426;p46"/>
                <p:cNvSpPr/>
                <p:nvPr/>
              </p:nvSpPr>
              <p:spPr>
                <a:xfrm>
                  <a:off x="99944" y="2670473"/>
                  <a:ext cx="107273" cy="102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1316" extrusionOk="0">
                      <a:moveTo>
                        <a:pt x="0" y="1"/>
                      </a:moveTo>
                      <a:lnTo>
                        <a:pt x="0" y="1316"/>
                      </a:lnTo>
                      <a:lnTo>
                        <a:pt x="1381" y="131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1A0B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427" name="Google Shape;1427;p46"/>
                <p:cNvGrpSpPr/>
                <p:nvPr/>
              </p:nvGrpSpPr>
              <p:grpSpPr>
                <a:xfrm>
                  <a:off x="-172007" y="2670473"/>
                  <a:ext cx="379224" cy="485101"/>
                  <a:chOff x="2238993" y="2170248"/>
                  <a:chExt cx="379224" cy="485101"/>
                </a:xfrm>
              </p:grpSpPr>
              <p:sp>
                <p:nvSpPr>
                  <p:cNvPr id="1428" name="Google Shape;1428;p46"/>
                  <p:cNvSpPr/>
                  <p:nvPr/>
                </p:nvSpPr>
                <p:spPr>
                  <a:xfrm>
                    <a:off x="2510944" y="2170248"/>
                    <a:ext cx="107273" cy="102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1" h="1316" extrusionOk="0">
                        <a:moveTo>
                          <a:pt x="0" y="1"/>
                        </a:moveTo>
                        <a:lnTo>
                          <a:pt x="0" y="1316"/>
                        </a:lnTo>
                        <a:lnTo>
                          <a:pt x="1381" y="1316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9" name="Google Shape;1429;p46"/>
                  <p:cNvSpPr/>
                  <p:nvPr/>
                </p:nvSpPr>
                <p:spPr>
                  <a:xfrm>
                    <a:off x="2238993" y="2258257"/>
                    <a:ext cx="230003" cy="139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1" h="180" extrusionOk="0">
                        <a:moveTo>
                          <a:pt x="0" y="0"/>
                        </a:moveTo>
                        <a:lnTo>
                          <a:pt x="0" y="180"/>
                        </a:lnTo>
                        <a:lnTo>
                          <a:pt x="2960" y="180"/>
                        </a:lnTo>
                        <a:lnTo>
                          <a:pt x="296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0" name="Google Shape;1430;p46"/>
                  <p:cNvSpPr/>
                  <p:nvPr/>
                </p:nvSpPr>
                <p:spPr>
                  <a:xfrm>
                    <a:off x="2238993" y="2293212"/>
                    <a:ext cx="230003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1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2960" y="176"/>
                        </a:lnTo>
                        <a:lnTo>
                          <a:pt x="296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1" name="Google Shape;1431;p46"/>
                  <p:cNvSpPr/>
                  <p:nvPr/>
                </p:nvSpPr>
                <p:spPr>
                  <a:xfrm>
                    <a:off x="2238993" y="2328090"/>
                    <a:ext cx="230003" cy="1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61" h="181" extrusionOk="0">
                        <a:moveTo>
                          <a:pt x="0" y="1"/>
                        </a:moveTo>
                        <a:lnTo>
                          <a:pt x="0" y="180"/>
                        </a:lnTo>
                        <a:lnTo>
                          <a:pt x="2960" y="180"/>
                        </a:lnTo>
                        <a:lnTo>
                          <a:pt x="2960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2" name="Google Shape;1432;p46"/>
                  <p:cNvSpPr/>
                  <p:nvPr/>
                </p:nvSpPr>
                <p:spPr>
                  <a:xfrm>
                    <a:off x="2238993" y="2363045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1"/>
                        </a:moveTo>
                        <a:lnTo>
                          <a:pt x="0" y="177"/>
                        </a:lnTo>
                        <a:lnTo>
                          <a:pt x="4397" y="177"/>
                        </a:lnTo>
                        <a:lnTo>
                          <a:pt x="439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3" name="Google Shape;1433;p46"/>
                  <p:cNvSpPr/>
                  <p:nvPr/>
                </p:nvSpPr>
                <p:spPr>
                  <a:xfrm>
                    <a:off x="2238993" y="2398001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4397" y="176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4" name="Google Shape;1434;p46"/>
                  <p:cNvSpPr/>
                  <p:nvPr/>
                </p:nvSpPr>
                <p:spPr>
                  <a:xfrm>
                    <a:off x="2238993" y="2432645"/>
                    <a:ext cx="341626" cy="138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8" extrusionOk="0">
                        <a:moveTo>
                          <a:pt x="0" y="1"/>
                        </a:moveTo>
                        <a:lnTo>
                          <a:pt x="0" y="177"/>
                        </a:lnTo>
                        <a:lnTo>
                          <a:pt x="4397" y="177"/>
                        </a:lnTo>
                        <a:lnTo>
                          <a:pt x="439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5" name="Google Shape;1435;p46"/>
                  <p:cNvSpPr/>
                  <p:nvPr/>
                </p:nvSpPr>
                <p:spPr>
                  <a:xfrm>
                    <a:off x="2238993" y="2467600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1"/>
                        </a:moveTo>
                        <a:lnTo>
                          <a:pt x="0" y="177"/>
                        </a:lnTo>
                        <a:lnTo>
                          <a:pt x="4397" y="177"/>
                        </a:lnTo>
                        <a:lnTo>
                          <a:pt x="439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6" name="Google Shape;1436;p46"/>
                  <p:cNvSpPr/>
                  <p:nvPr/>
                </p:nvSpPr>
                <p:spPr>
                  <a:xfrm>
                    <a:off x="2238993" y="2502323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4397" y="176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7" name="Google Shape;1437;p46"/>
                  <p:cNvSpPr/>
                  <p:nvPr/>
                </p:nvSpPr>
                <p:spPr>
                  <a:xfrm>
                    <a:off x="2238993" y="2537278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4397" y="176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8" name="Google Shape;1438;p46"/>
                  <p:cNvSpPr/>
                  <p:nvPr/>
                </p:nvSpPr>
                <p:spPr>
                  <a:xfrm>
                    <a:off x="2238993" y="2571922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1"/>
                        </a:moveTo>
                        <a:lnTo>
                          <a:pt x="0" y="177"/>
                        </a:lnTo>
                        <a:lnTo>
                          <a:pt x="4397" y="177"/>
                        </a:lnTo>
                        <a:lnTo>
                          <a:pt x="4397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9" name="Google Shape;1439;p46"/>
                  <p:cNvSpPr/>
                  <p:nvPr/>
                </p:nvSpPr>
                <p:spPr>
                  <a:xfrm>
                    <a:off x="2238993" y="2606645"/>
                    <a:ext cx="341626" cy="139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80" extrusionOk="0">
                        <a:moveTo>
                          <a:pt x="0" y="0"/>
                        </a:moveTo>
                        <a:lnTo>
                          <a:pt x="0" y="180"/>
                        </a:lnTo>
                        <a:lnTo>
                          <a:pt x="4397" y="180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0" name="Google Shape;1440;p46"/>
                  <p:cNvSpPr/>
                  <p:nvPr/>
                </p:nvSpPr>
                <p:spPr>
                  <a:xfrm>
                    <a:off x="2238993" y="2641600"/>
                    <a:ext cx="341626" cy="13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8" h="177" extrusionOk="0">
                        <a:moveTo>
                          <a:pt x="0" y="0"/>
                        </a:moveTo>
                        <a:lnTo>
                          <a:pt x="0" y="176"/>
                        </a:lnTo>
                        <a:lnTo>
                          <a:pt x="4397" y="176"/>
                        </a:lnTo>
                        <a:lnTo>
                          <a:pt x="439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441" name="Google Shape;1441;p46"/>
                <p:cNvSpPr/>
                <p:nvPr/>
              </p:nvSpPr>
              <p:spPr>
                <a:xfrm>
                  <a:off x="-673575" y="2758482"/>
                  <a:ext cx="229925" cy="13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0" h="180" extrusionOk="0">
                      <a:moveTo>
                        <a:pt x="0" y="0"/>
                      </a:moveTo>
                      <a:lnTo>
                        <a:pt x="0" y="180"/>
                      </a:lnTo>
                      <a:lnTo>
                        <a:pt x="2960" y="180"/>
                      </a:lnTo>
                      <a:lnTo>
                        <a:pt x="2960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2" name="Google Shape;1442;p46"/>
                <p:cNvSpPr/>
                <p:nvPr/>
              </p:nvSpPr>
              <p:spPr>
                <a:xfrm>
                  <a:off x="-673575" y="2793437"/>
                  <a:ext cx="229925" cy="13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0" h="177" extrusionOk="0">
                      <a:moveTo>
                        <a:pt x="0" y="0"/>
                      </a:moveTo>
                      <a:lnTo>
                        <a:pt x="0" y="176"/>
                      </a:lnTo>
                      <a:lnTo>
                        <a:pt x="2960" y="176"/>
                      </a:lnTo>
                      <a:lnTo>
                        <a:pt x="2960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3" name="Google Shape;1443;p46"/>
                <p:cNvSpPr/>
                <p:nvPr/>
              </p:nvSpPr>
              <p:spPr>
                <a:xfrm>
                  <a:off x="-673575" y="2828315"/>
                  <a:ext cx="229925" cy="1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0" h="181" extrusionOk="0">
                      <a:moveTo>
                        <a:pt x="0" y="1"/>
                      </a:moveTo>
                      <a:lnTo>
                        <a:pt x="0" y="180"/>
                      </a:lnTo>
                      <a:lnTo>
                        <a:pt x="2960" y="180"/>
                      </a:lnTo>
                      <a:lnTo>
                        <a:pt x="2960" y="1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4" name="Google Shape;1444;p46"/>
                <p:cNvSpPr/>
                <p:nvPr/>
              </p:nvSpPr>
              <p:spPr>
                <a:xfrm>
                  <a:off x="-673575" y="2863270"/>
                  <a:ext cx="341393" cy="13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177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4394" y="177"/>
                      </a:lnTo>
                      <a:lnTo>
                        <a:pt x="4394" y="1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5" name="Google Shape;1445;p46"/>
                <p:cNvSpPr/>
                <p:nvPr/>
              </p:nvSpPr>
              <p:spPr>
                <a:xfrm>
                  <a:off x="-673575" y="2898226"/>
                  <a:ext cx="341393" cy="13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177" extrusionOk="0">
                      <a:moveTo>
                        <a:pt x="0" y="0"/>
                      </a:moveTo>
                      <a:lnTo>
                        <a:pt x="0" y="176"/>
                      </a:lnTo>
                      <a:lnTo>
                        <a:pt x="4394" y="176"/>
                      </a:lnTo>
                      <a:lnTo>
                        <a:pt x="4394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6" name="Google Shape;1446;p46"/>
                <p:cNvSpPr/>
                <p:nvPr/>
              </p:nvSpPr>
              <p:spPr>
                <a:xfrm>
                  <a:off x="-673575" y="2932870"/>
                  <a:ext cx="341393" cy="13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178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4394" y="177"/>
                      </a:lnTo>
                      <a:lnTo>
                        <a:pt x="4394" y="1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7" name="Google Shape;1447;p46"/>
                <p:cNvSpPr/>
                <p:nvPr/>
              </p:nvSpPr>
              <p:spPr>
                <a:xfrm>
                  <a:off x="-673575" y="2967825"/>
                  <a:ext cx="341393" cy="13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177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4394" y="177"/>
                      </a:lnTo>
                      <a:lnTo>
                        <a:pt x="4394" y="1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8" name="Google Shape;1448;p46"/>
                <p:cNvSpPr/>
                <p:nvPr/>
              </p:nvSpPr>
              <p:spPr>
                <a:xfrm>
                  <a:off x="-673575" y="3002548"/>
                  <a:ext cx="341393" cy="13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177" extrusionOk="0">
                      <a:moveTo>
                        <a:pt x="0" y="0"/>
                      </a:moveTo>
                      <a:lnTo>
                        <a:pt x="0" y="176"/>
                      </a:lnTo>
                      <a:lnTo>
                        <a:pt x="4394" y="176"/>
                      </a:lnTo>
                      <a:lnTo>
                        <a:pt x="4394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9" name="Google Shape;1449;p46"/>
                <p:cNvSpPr/>
                <p:nvPr/>
              </p:nvSpPr>
              <p:spPr>
                <a:xfrm>
                  <a:off x="-673575" y="3037503"/>
                  <a:ext cx="341393" cy="13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177" extrusionOk="0">
                      <a:moveTo>
                        <a:pt x="0" y="0"/>
                      </a:moveTo>
                      <a:lnTo>
                        <a:pt x="0" y="176"/>
                      </a:lnTo>
                      <a:lnTo>
                        <a:pt x="4394" y="176"/>
                      </a:lnTo>
                      <a:lnTo>
                        <a:pt x="4394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0" name="Google Shape;1450;p46"/>
                <p:cNvSpPr/>
                <p:nvPr/>
              </p:nvSpPr>
              <p:spPr>
                <a:xfrm>
                  <a:off x="-673575" y="3072147"/>
                  <a:ext cx="341393" cy="13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177" extrusionOk="0">
                      <a:moveTo>
                        <a:pt x="0" y="1"/>
                      </a:moveTo>
                      <a:lnTo>
                        <a:pt x="0" y="177"/>
                      </a:lnTo>
                      <a:lnTo>
                        <a:pt x="4394" y="177"/>
                      </a:lnTo>
                      <a:lnTo>
                        <a:pt x="4394" y="1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1" name="Google Shape;1451;p46"/>
                <p:cNvSpPr/>
                <p:nvPr/>
              </p:nvSpPr>
              <p:spPr>
                <a:xfrm>
                  <a:off x="-673575" y="3106870"/>
                  <a:ext cx="341393" cy="13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180" extrusionOk="0">
                      <a:moveTo>
                        <a:pt x="0" y="0"/>
                      </a:moveTo>
                      <a:lnTo>
                        <a:pt x="0" y="180"/>
                      </a:lnTo>
                      <a:lnTo>
                        <a:pt x="4394" y="180"/>
                      </a:lnTo>
                      <a:lnTo>
                        <a:pt x="4394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2" name="Google Shape;1452;p46"/>
                <p:cNvSpPr/>
                <p:nvPr/>
              </p:nvSpPr>
              <p:spPr>
                <a:xfrm>
                  <a:off x="-673575" y="3141825"/>
                  <a:ext cx="341393" cy="13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177" extrusionOk="0">
                      <a:moveTo>
                        <a:pt x="0" y="0"/>
                      </a:moveTo>
                      <a:lnTo>
                        <a:pt x="0" y="176"/>
                      </a:lnTo>
                      <a:lnTo>
                        <a:pt x="4394" y="176"/>
                      </a:lnTo>
                      <a:lnTo>
                        <a:pt x="4394" y="0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53" name="Google Shape;1453;p46"/>
              <p:cNvGrpSpPr/>
              <p:nvPr/>
            </p:nvGrpSpPr>
            <p:grpSpPr>
              <a:xfrm>
                <a:off x="1450897" y="883991"/>
                <a:ext cx="1937710" cy="862175"/>
                <a:chOff x="2078743" y="521710"/>
                <a:chExt cx="1142720" cy="508478"/>
              </a:xfrm>
            </p:grpSpPr>
            <p:sp>
              <p:nvSpPr>
                <p:cNvPr id="1454" name="Google Shape;1454;p46"/>
                <p:cNvSpPr/>
                <p:nvPr/>
              </p:nvSpPr>
              <p:spPr>
                <a:xfrm>
                  <a:off x="2162247" y="521710"/>
                  <a:ext cx="439111" cy="438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3" h="5650" extrusionOk="0">
                      <a:moveTo>
                        <a:pt x="1" y="1"/>
                      </a:moveTo>
                      <a:lnTo>
                        <a:pt x="1" y="5649"/>
                      </a:lnTo>
                      <a:lnTo>
                        <a:pt x="5653" y="5649"/>
                      </a:lnTo>
                      <a:lnTo>
                        <a:pt x="56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5" name="Google Shape;1455;p46"/>
                <p:cNvSpPr/>
                <p:nvPr/>
              </p:nvSpPr>
              <p:spPr>
                <a:xfrm>
                  <a:off x="2183531" y="542450"/>
                  <a:ext cx="397320" cy="397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5" h="5116" extrusionOk="0">
                      <a:moveTo>
                        <a:pt x="0" y="1"/>
                      </a:moveTo>
                      <a:lnTo>
                        <a:pt x="0" y="5115"/>
                      </a:lnTo>
                      <a:lnTo>
                        <a:pt x="5115" y="5115"/>
                      </a:lnTo>
                      <a:lnTo>
                        <a:pt x="511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6" name="Google Shape;1456;p46"/>
                <p:cNvSpPr/>
                <p:nvPr/>
              </p:nvSpPr>
              <p:spPr>
                <a:xfrm>
                  <a:off x="2245829" y="610884"/>
                  <a:ext cx="80940" cy="74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960" extrusionOk="0">
                      <a:moveTo>
                        <a:pt x="519" y="1"/>
                      </a:moveTo>
                      <a:cubicBezTo>
                        <a:pt x="488" y="1"/>
                        <a:pt x="457" y="4"/>
                        <a:pt x="425" y="10"/>
                      </a:cubicBezTo>
                      <a:cubicBezTo>
                        <a:pt x="236" y="48"/>
                        <a:pt x="85" y="199"/>
                        <a:pt x="51" y="387"/>
                      </a:cubicBezTo>
                      <a:cubicBezTo>
                        <a:pt x="1" y="645"/>
                        <a:pt x="170" y="897"/>
                        <a:pt x="428" y="950"/>
                      </a:cubicBezTo>
                      <a:cubicBezTo>
                        <a:pt x="459" y="956"/>
                        <a:pt x="489" y="959"/>
                        <a:pt x="519" y="959"/>
                      </a:cubicBezTo>
                      <a:cubicBezTo>
                        <a:pt x="744" y="959"/>
                        <a:pt x="947" y="800"/>
                        <a:pt x="991" y="573"/>
                      </a:cubicBezTo>
                      <a:cubicBezTo>
                        <a:pt x="1042" y="312"/>
                        <a:pt x="872" y="60"/>
                        <a:pt x="614" y="10"/>
                      </a:cubicBezTo>
                      <a:cubicBezTo>
                        <a:pt x="582" y="4"/>
                        <a:pt x="551" y="1"/>
                        <a:pt x="519" y="1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7" name="Google Shape;1457;p46"/>
                <p:cNvSpPr/>
                <p:nvPr/>
              </p:nvSpPr>
              <p:spPr>
                <a:xfrm>
                  <a:off x="2295698" y="675357"/>
                  <a:ext cx="284688" cy="160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5" h="2062" extrusionOk="0">
                      <a:moveTo>
                        <a:pt x="1831" y="1"/>
                      </a:moveTo>
                      <a:lnTo>
                        <a:pt x="0" y="2061"/>
                      </a:lnTo>
                      <a:lnTo>
                        <a:pt x="3664" y="2061"/>
                      </a:lnTo>
                      <a:lnTo>
                        <a:pt x="1831" y="1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8" name="Google Shape;1458;p46"/>
                <p:cNvSpPr/>
                <p:nvPr/>
              </p:nvSpPr>
              <p:spPr>
                <a:xfrm>
                  <a:off x="2186249" y="731363"/>
                  <a:ext cx="235285" cy="104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9" h="1341" extrusionOk="0">
                      <a:moveTo>
                        <a:pt x="1513" y="0"/>
                      </a:moveTo>
                      <a:lnTo>
                        <a:pt x="0" y="1340"/>
                      </a:lnTo>
                      <a:lnTo>
                        <a:pt x="3029" y="1340"/>
                      </a:lnTo>
                      <a:lnTo>
                        <a:pt x="1513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9" name="Google Shape;1459;p46"/>
                <p:cNvSpPr/>
                <p:nvPr/>
              </p:nvSpPr>
              <p:spPr>
                <a:xfrm>
                  <a:off x="2183531" y="835452"/>
                  <a:ext cx="397320" cy="104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5" h="1347" extrusionOk="0">
                      <a:moveTo>
                        <a:pt x="0" y="0"/>
                      </a:moveTo>
                      <a:lnTo>
                        <a:pt x="0" y="1346"/>
                      </a:lnTo>
                      <a:lnTo>
                        <a:pt x="5115" y="1346"/>
                      </a:lnTo>
                      <a:lnTo>
                        <a:pt x="5115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0" name="Google Shape;1460;p46"/>
                <p:cNvSpPr/>
                <p:nvPr/>
              </p:nvSpPr>
              <p:spPr>
                <a:xfrm>
                  <a:off x="2782585" y="521710"/>
                  <a:ext cx="438878" cy="438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0" h="5650" extrusionOk="0">
                      <a:moveTo>
                        <a:pt x="1" y="1"/>
                      </a:moveTo>
                      <a:lnTo>
                        <a:pt x="1" y="5649"/>
                      </a:lnTo>
                      <a:lnTo>
                        <a:pt x="5649" y="5649"/>
                      </a:lnTo>
                      <a:lnTo>
                        <a:pt x="56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1" name="Google Shape;1461;p46"/>
                <p:cNvSpPr/>
                <p:nvPr/>
              </p:nvSpPr>
              <p:spPr>
                <a:xfrm>
                  <a:off x="2803325" y="542450"/>
                  <a:ext cx="397631" cy="397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9" h="5116" extrusionOk="0">
                      <a:moveTo>
                        <a:pt x="1" y="1"/>
                      </a:moveTo>
                      <a:lnTo>
                        <a:pt x="1" y="5115"/>
                      </a:lnTo>
                      <a:lnTo>
                        <a:pt x="5118" y="5115"/>
                      </a:lnTo>
                      <a:lnTo>
                        <a:pt x="511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2" name="Google Shape;1462;p46"/>
                <p:cNvSpPr/>
                <p:nvPr/>
              </p:nvSpPr>
              <p:spPr>
                <a:xfrm>
                  <a:off x="2861273" y="610884"/>
                  <a:ext cx="80940" cy="74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960" extrusionOk="0">
                      <a:moveTo>
                        <a:pt x="519" y="1"/>
                      </a:moveTo>
                      <a:cubicBezTo>
                        <a:pt x="488" y="1"/>
                        <a:pt x="456" y="4"/>
                        <a:pt x="425" y="10"/>
                      </a:cubicBezTo>
                      <a:cubicBezTo>
                        <a:pt x="236" y="48"/>
                        <a:pt x="85" y="199"/>
                        <a:pt x="51" y="387"/>
                      </a:cubicBezTo>
                      <a:cubicBezTo>
                        <a:pt x="0" y="645"/>
                        <a:pt x="167" y="897"/>
                        <a:pt x="428" y="950"/>
                      </a:cubicBezTo>
                      <a:cubicBezTo>
                        <a:pt x="459" y="956"/>
                        <a:pt x="489" y="959"/>
                        <a:pt x="519" y="959"/>
                      </a:cubicBezTo>
                      <a:cubicBezTo>
                        <a:pt x="743" y="959"/>
                        <a:pt x="944" y="800"/>
                        <a:pt x="988" y="573"/>
                      </a:cubicBezTo>
                      <a:cubicBezTo>
                        <a:pt x="1041" y="312"/>
                        <a:pt x="872" y="60"/>
                        <a:pt x="614" y="10"/>
                      </a:cubicBezTo>
                      <a:cubicBezTo>
                        <a:pt x="582" y="4"/>
                        <a:pt x="551" y="1"/>
                        <a:pt x="5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3" name="Google Shape;1463;p46"/>
                <p:cNvSpPr/>
                <p:nvPr/>
              </p:nvSpPr>
              <p:spPr>
                <a:xfrm>
                  <a:off x="2910831" y="675357"/>
                  <a:ext cx="285232" cy="160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2" h="2062" extrusionOk="0">
                      <a:moveTo>
                        <a:pt x="1834" y="1"/>
                      </a:moveTo>
                      <a:lnTo>
                        <a:pt x="1" y="2061"/>
                      </a:lnTo>
                      <a:lnTo>
                        <a:pt x="3671" y="2061"/>
                      </a:lnTo>
                      <a:lnTo>
                        <a:pt x="183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4" name="Google Shape;1464;p46"/>
                <p:cNvSpPr/>
                <p:nvPr/>
              </p:nvSpPr>
              <p:spPr>
                <a:xfrm>
                  <a:off x="2801625" y="731376"/>
                  <a:ext cx="235122" cy="11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7" h="1341" extrusionOk="0">
                      <a:moveTo>
                        <a:pt x="1514" y="0"/>
                      </a:moveTo>
                      <a:lnTo>
                        <a:pt x="1" y="1340"/>
                      </a:lnTo>
                      <a:lnTo>
                        <a:pt x="3027" y="1340"/>
                      </a:lnTo>
                      <a:lnTo>
                        <a:pt x="151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5" name="Google Shape;1465;p46"/>
                <p:cNvSpPr/>
                <p:nvPr/>
              </p:nvSpPr>
              <p:spPr>
                <a:xfrm>
                  <a:off x="2796725" y="835450"/>
                  <a:ext cx="404228" cy="10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6" h="1347" extrusionOk="0">
                      <a:moveTo>
                        <a:pt x="1" y="0"/>
                      </a:moveTo>
                      <a:lnTo>
                        <a:pt x="1" y="1346"/>
                      </a:lnTo>
                      <a:lnTo>
                        <a:pt x="5115" y="1346"/>
                      </a:lnTo>
                      <a:lnTo>
                        <a:pt x="511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6" name="Google Shape;1466;p46"/>
                <p:cNvSpPr/>
                <p:nvPr/>
              </p:nvSpPr>
              <p:spPr>
                <a:xfrm>
                  <a:off x="2078743" y="591309"/>
                  <a:ext cx="438800" cy="438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9" h="5650" extrusionOk="0">
                      <a:moveTo>
                        <a:pt x="0" y="1"/>
                      </a:moveTo>
                      <a:lnTo>
                        <a:pt x="0" y="5650"/>
                      </a:lnTo>
                      <a:lnTo>
                        <a:pt x="5649" y="5650"/>
                      </a:lnTo>
                      <a:lnTo>
                        <a:pt x="56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7" name="Google Shape;1467;p46"/>
                <p:cNvSpPr/>
                <p:nvPr/>
              </p:nvSpPr>
              <p:spPr>
                <a:xfrm>
                  <a:off x="2099716" y="612593"/>
                  <a:ext cx="397320" cy="397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5" h="5115" extrusionOk="0">
                      <a:moveTo>
                        <a:pt x="1" y="1"/>
                      </a:moveTo>
                      <a:lnTo>
                        <a:pt x="1" y="5115"/>
                      </a:lnTo>
                      <a:lnTo>
                        <a:pt x="5115" y="5115"/>
                      </a:lnTo>
                      <a:lnTo>
                        <a:pt x="5115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8" name="Google Shape;1468;p46"/>
                <p:cNvSpPr/>
                <p:nvPr/>
              </p:nvSpPr>
              <p:spPr>
                <a:xfrm>
                  <a:off x="2162014" y="680484"/>
                  <a:ext cx="80940" cy="74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960" extrusionOk="0">
                      <a:moveTo>
                        <a:pt x="520" y="1"/>
                      </a:moveTo>
                      <a:cubicBezTo>
                        <a:pt x="488" y="1"/>
                        <a:pt x="457" y="4"/>
                        <a:pt x="425" y="10"/>
                      </a:cubicBezTo>
                      <a:cubicBezTo>
                        <a:pt x="237" y="48"/>
                        <a:pt x="92" y="196"/>
                        <a:pt x="54" y="388"/>
                      </a:cubicBezTo>
                      <a:cubicBezTo>
                        <a:pt x="1" y="646"/>
                        <a:pt x="171" y="897"/>
                        <a:pt x="428" y="951"/>
                      </a:cubicBezTo>
                      <a:cubicBezTo>
                        <a:pt x="459" y="957"/>
                        <a:pt x="490" y="960"/>
                        <a:pt x="521" y="960"/>
                      </a:cubicBezTo>
                      <a:cubicBezTo>
                        <a:pt x="746" y="960"/>
                        <a:pt x="947" y="801"/>
                        <a:pt x="991" y="573"/>
                      </a:cubicBezTo>
                      <a:cubicBezTo>
                        <a:pt x="1042" y="312"/>
                        <a:pt x="875" y="61"/>
                        <a:pt x="614" y="10"/>
                      </a:cubicBezTo>
                      <a:cubicBezTo>
                        <a:pt x="583" y="4"/>
                        <a:pt x="551" y="1"/>
                        <a:pt x="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9" name="Google Shape;1469;p46"/>
                <p:cNvSpPr/>
                <p:nvPr/>
              </p:nvSpPr>
              <p:spPr>
                <a:xfrm>
                  <a:off x="2211883" y="745268"/>
                  <a:ext cx="284688" cy="159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5" h="2058" extrusionOk="0">
                      <a:moveTo>
                        <a:pt x="1834" y="0"/>
                      </a:moveTo>
                      <a:lnTo>
                        <a:pt x="0" y="2057"/>
                      </a:lnTo>
                      <a:lnTo>
                        <a:pt x="3665" y="2057"/>
                      </a:lnTo>
                      <a:lnTo>
                        <a:pt x="183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0" name="Google Shape;1470;p46"/>
                <p:cNvSpPr/>
                <p:nvPr/>
              </p:nvSpPr>
              <p:spPr>
                <a:xfrm>
                  <a:off x="2102668" y="800963"/>
                  <a:ext cx="235130" cy="104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7" h="1341" extrusionOk="0">
                      <a:moveTo>
                        <a:pt x="1513" y="1"/>
                      </a:moveTo>
                      <a:lnTo>
                        <a:pt x="0" y="1340"/>
                      </a:lnTo>
                      <a:lnTo>
                        <a:pt x="3026" y="1340"/>
                      </a:lnTo>
                      <a:lnTo>
                        <a:pt x="1513" y="1"/>
                      </a:lnTo>
                      <a:close/>
                    </a:path>
                  </a:pathLst>
                </a:custGeom>
                <a:solidFill>
                  <a:srgbClr val="B1A0B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1" name="Google Shape;1471;p46"/>
                <p:cNvSpPr/>
                <p:nvPr/>
              </p:nvSpPr>
              <p:spPr>
                <a:xfrm>
                  <a:off x="2102668" y="800963"/>
                  <a:ext cx="235130" cy="104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7" h="1341" extrusionOk="0">
                      <a:moveTo>
                        <a:pt x="1513" y="1"/>
                      </a:moveTo>
                      <a:lnTo>
                        <a:pt x="0" y="1340"/>
                      </a:lnTo>
                      <a:lnTo>
                        <a:pt x="3026" y="1340"/>
                      </a:lnTo>
                      <a:lnTo>
                        <a:pt x="151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72" name="Google Shape;1472;p46"/>
              <p:cNvGrpSpPr/>
              <p:nvPr/>
            </p:nvGrpSpPr>
            <p:grpSpPr>
              <a:xfrm>
                <a:off x="48888" y="2216702"/>
                <a:ext cx="1159461" cy="862167"/>
                <a:chOff x="-293548" y="1647938"/>
                <a:chExt cx="837519" cy="622818"/>
              </a:xfrm>
            </p:grpSpPr>
            <p:sp>
              <p:nvSpPr>
                <p:cNvPr id="1473" name="Google Shape;1473;p46"/>
                <p:cNvSpPr/>
                <p:nvPr/>
              </p:nvSpPr>
              <p:spPr>
                <a:xfrm>
                  <a:off x="-293548" y="1647938"/>
                  <a:ext cx="837519" cy="622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2" h="8018" extrusionOk="0">
                      <a:moveTo>
                        <a:pt x="9530" y="1"/>
                      </a:moveTo>
                      <a:lnTo>
                        <a:pt x="0" y="1756"/>
                      </a:lnTo>
                      <a:lnTo>
                        <a:pt x="1252" y="8018"/>
                      </a:lnTo>
                      <a:lnTo>
                        <a:pt x="10782" y="6263"/>
                      </a:lnTo>
                      <a:lnTo>
                        <a:pt x="953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4" name="Google Shape;1474;p46"/>
                <p:cNvSpPr/>
                <p:nvPr/>
              </p:nvSpPr>
              <p:spPr>
                <a:xfrm>
                  <a:off x="-256961" y="1683826"/>
                  <a:ext cx="764347" cy="551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0" h="7094" extrusionOk="0">
                      <a:moveTo>
                        <a:pt x="8741" y="1"/>
                      </a:moveTo>
                      <a:lnTo>
                        <a:pt x="1" y="1614"/>
                      </a:lnTo>
                      <a:lnTo>
                        <a:pt x="1099" y="7093"/>
                      </a:lnTo>
                      <a:lnTo>
                        <a:pt x="9839" y="5483"/>
                      </a:lnTo>
                      <a:lnTo>
                        <a:pt x="874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5" name="Google Shape;1475;p46"/>
                <p:cNvSpPr/>
                <p:nvPr/>
              </p:nvSpPr>
              <p:spPr>
                <a:xfrm>
                  <a:off x="-176098" y="1843144"/>
                  <a:ext cx="162113" cy="147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" h="1903" extrusionOk="0">
                      <a:moveTo>
                        <a:pt x="1048" y="1"/>
                      </a:moveTo>
                      <a:cubicBezTo>
                        <a:pt x="986" y="1"/>
                        <a:pt x="923" y="7"/>
                        <a:pt x="860" y="19"/>
                      </a:cubicBezTo>
                      <a:cubicBezTo>
                        <a:pt x="344" y="107"/>
                        <a:pt x="1" y="595"/>
                        <a:pt x="89" y="1108"/>
                      </a:cubicBezTo>
                      <a:cubicBezTo>
                        <a:pt x="92" y="1111"/>
                        <a:pt x="92" y="1120"/>
                        <a:pt x="92" y="1127"/>
                      </a:cubicBezTo>
                      <a:cubicBezTo>
                        <a:pt x="189" y="1584"/>
                        <a:pt x="592" y="1902"/>
                        <a:pt x="1043" y="1902"/>
                      </a:cubicBezTo>
                      <a:cubicBezTo>
                        <a:pt x="1104" y="1902"/>
                        <a:pt x="1166" y="1896"/>
                        <a:pt x="1228" y="1885"/>
                      </a:cubicBezTo>
                      <a:cubicBezTo>
                        <a:pt x="1743" y="1800"/>
                        <a:pt x="2086" y="1309"/>
                        <a:pt x="1998" y="796"/>
                      </a:cubicBezTo>
                      <a:cubicBezTo>
                        <a:pt x="1998" y="790"/>
                        <a:pt x="1995" y="784"/>
                        <a:pt x="1995" y="777"/>
                      </a:cubicBezTo>
                      <a:cubicBezTo>
                        <a:pt x="1898" y="319"/>
                        <a:pt x="1498" y="1"/>
                        <a:pt x="104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6" name="Google Shape;1476;p46"/>
                <p:cNvSpPr/>
                <p:nvPr/>
              </p:nvSpPr>
              <p:spPr>
                <a:xfrm>
                  <a:off x="39381" y="1842445"/>
                  <a:ext cx="467463" cy="354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8" h="4561" extrusionOk="0">
                      <a:moveTo>
                        <a:pt x="2212" y="0"/>
                      </a:moveTo>
                      <a:lnTo>
                        <a:pt x="1" y="4561"/>
                      </a:lnTo>
                      <a:lnTo>
                        <a:pt x="1" y="4561"/>
                      </a:lnTo>
                      <a:lnTo>
                        <a:pt x="6018" y="3450"/>
                      </a:lnTo>
                      <a:lnTo>
                        <a:pt x="221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7" name="Google Shape;1477;p46"/>
                <p:cNvSpPr/>
                <p:nvPr/>
              </p:nvSpPr>
              <p:spPr>
                <a:xfrm>
                  <a:off x="-144095" y="1992442"/>
                  <a:ext cx="386368" cy="23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4" h="3067" extrusionOk="0">
                      <a:moveTo>
                        <a:pt x="1970" y="0"/>
                      </a:moveTo>
                      <a:lnTo>
                        <a:pt x="1" y="3067"/>
                      </a:lnTo>
                      <a:lnTo>
                        <a:pt x="4974" y="2148"/>
                      </a:lnTo>
                      <a:lnTo>
                        <a:pt x="197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78" name="Google Shape;1478;p46"/>
              <p:cNvGrpSpPr/>
              <p:nvPr/>
            </p:nvGrpSpPr>
            <p:grpSpPr>
              <a:xfrm flipH="1">
                <a:off x="766262" y="1039962"/>
                <a:ext cx="907932" cy="1081475"/>
                <a:chOff x="3485727" y="1682661"/>
                <a:chExt cx="711992" cy="848083"/>
              </a:xfrm>
            </p:grpSpPr>
            <p:sp>
              <p:nvSpPr>
                <p:cNvPr id="1479" name="Google Shape;1479;p46"/>
                <p:cNvSpPr/>
                <p:nvPr/>
              </p:nvSpPr>
              <p:spPr>
                <a:xfrm>
                  <a:off x="3489145" y="1685845"/>
                  <a:ext cx="707331" cy="842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6" h="10845" extrusionOk="0">
                      <a:moveTo>
                        <a:pt x="3228" y="0"/>
                      </a:moveTo>
                      <a:lnTo>
                        <a:pt x="1" y="8329"/>
                      </a:lnTo>
                      <a:lnTo>
                        <a:pt x="6489" y="10845"/>
                      </a:lnTo>
                      <a:lnTo>
                        <a:pt x="9106" y="4098"/>
                      </a:lnTo>
                      <a:lnTo>
                        <a:pt x="8046" y="1865"/>
                      </a:lnTo>
                      <a:lnTo>
                        <a:pt x="322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0" name="Google Shape;1480;p46"/>
                <p:cNvSpPr/>
                <p:nvPr/>
              </p:nvSpPr>
              <p:spPr>
                <a:xfrm>
                  <a:off x="3485727" y="1682661"/>
                  <a:ext cx="711992" cy="848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6" h="10918" extrusionOk="0">
                      <a:moveTo>
                        <a:pt x="3246" y="0"/>
                      </a:moveTo>
                      <a:lnTo>
                        <a:pt x="3196" y="129"/>
                      </a:lnTo>
                      <a:lnTo>
                        <a:pt x="3259" y="154"/>
                      </a:lnTo>
                      <a:lnTo>
                        <a:pt x="3287" y="91"/>
                      </a:lnTo>
                      <a:lnTo>
                        <a:pt x="3322" y="104"/>
                      </a:lnTo>
                      <a:lnTo>
                        <a:pt x="3347" y="41"/>
                      </a:lnTo>
                      <a:lnTo>
                        <a:pt x="3246" y="0"/>
                      </a:lnTo>
                      <a:close/>
                      <a:moveTo>
                        <a:pt x="3514" y="101"/>
                      </a:moveTo>
                      <a:lnTo>
                        <a:pt x="3492" y="167"/>
                      </a:lnTo>
                      <a:lnTo>
                        <a:pt x="3662" y="230"/>
                      </a:lnTo>
                      <a:lnTo>
                        <a:pt x="3684" y="167"/>
                      </a:lnTo>
                      <a:lnTo>
                        <a:pt x="3514" y="101"/>
                      </a:lnTo>
                      <a:close/>
                      <a:moveTo>
                        <a:pt x="3850" y="227"/>
                      </a:moveTo>
                      <a:lnTo>
                        <a:pt x="3825" y="293"/>
                      </a:lnTo>
                      <a:lnTo>
                        <a:pt x="3995" y="356"/>
                      </a:lnTo>
                      <a:lnTo>
                        <a:pt x="4017" y="293"/>
                      </a:lnTo>
                      <a:lnTo>
                        <a:pt x="3850" y="227"/>
                      </a:lnTo>
                      <a:close/>
                      <a:moveTo>
                        <a:pt x="3133" y="293"/>
                      </a:moveTo>
                      <a:lnTo>
                        <a:pt x="3070" y="459"/>
                      </a:lnTo>
                      <a:lnTo>
                        <a:pt x="3133" y="484"/>
                      </a:lnTo>
                      <a:lnTo>
                        <a:pt x="3196" y="315"/>
                      </a:lnTo>
                      <a:lnTo>
                        <a:pt x="3133" y="293"/>
                      </a:lnTo>
                      <a:close/>
                      <a:moveTo>
                        <a:pt x="4184" y="359"/>
                      </a:moveTo>
                      <a:lnTo>
                        <a:pt x="4159" y="422"/>
                      </a:lnTo>
                      <a:lnTo>
                        <a:pt x="4328" y="484"/>
                      </a:lnTo>
                      <a:lnTo>
                        <a:pt x="4354" y="422"/>
                      </a:lnTo>
                      <a:lnTo>
                        <a:pt x="4184" y="359"/>
                      </a:lnTo>
                      <a:close/>
                      <a:moveTo>
                        <a:pt x="4517" y="488"/>
                      </a:moveTo>
                      <a:lnTo>
                        <a:pt x="4495" y="551"/>
                      </a:lnTo>
                      <a:lnTo>
                        <a:pt x="4662" y="613"/>
                      </a:lnTo>
                      <a:lnTo>
                        <a:pt x="4687" y="551"/>
                      </a:lnTo>
                      <a:lnTo>
                        <a:pt x="4517" y="488"/>
                      </a:lnTo>
                      <a:close/>
                      <a:moveTo>
                        <a:pt x="4857" y="617"/>
                      </a:moveTo>
                      <a:lnTo>
                        <a:pt x="4832" y="679"/>
                      </a:lnTo>
                      <a:lnTo>
                        <a:pt x="5001" y="742"/>
                      </a:lnTo>
                      <a:lnTo>
                        <a:pt x="5023" y="679"/>
                      </a:lnTo>
                      <a:lnTo>
                        <a:pt x="4857" y="617"/>
                      </a:lnTo>
                      <a:close/>
                      <a:moveTo>
                        <a:pt x="3004" y="626"/>
                      </a:moveTo>
                      <a:lnTo>
                        <a:pt x="2941" y="796"/>
                      </a:lnTo>
                      <a:lnTo>
                        <a:pt x="3004" y="818"/>
                      </a:lnTo>
                      <a:lnTo>
                        <a:pt x="3067" y="648"/>
                      </a:lnTo>
                      <a:lnTo>
                        <a:pt x="3004" y="626"/>
                      </a:lnTo>
                      <a:close/>
                      <a:moveTo>
                        <a:pt x="5190" y="746"/>
                      </a:moveTo>
                      <a:lnTo>
                        <a:pt x="5165" y="808"/>
                      </a:lnTo>
                      <a:lnTo>
                        <a:pt x="5335" y="875"/>
                      </a:lnTo>
                      <a:lnTo>
                        <a:pt x="5357" y="808"/>
                      </a:lnTo>
                      <a:lnTo>
                        <a:pt x="5190" y="746"/>
                      </a:lnTo>
                      <a:close/>
                      <a:moveTo>
                        <a:pt x="5524" y="875"/>
                      </a:moveTo>
                      <a:lnTo>
                        <a:pt x="5502" y="937"/>
                      </a:lnTo>
                      <a:lnTo>
                        <a:pt x="5668" y="1003"/>
                      </a:lnTo>
                      <a:lnTo>
                        <a:pt x="5693" y="937"/>
                      </a:lnTo>
                      <a:lnTo>
                        <a:pt x="5524" y="875"/>
                      </a:lnTo>
                      <a:close/>
                      <a:moveTo>
                        <a:pt x="5863" y="1010"/>
                      </a:moveTo>
                      <a:lnTo>
                        <a:pt x="5838" y="1073"/>
                      </a:lnTo>
                      <a:lnTo>
                        <a:pt x="6008" y="1136"/>
                      </a:lnTo>
                      <a:lnTo>
                        <a:pt x="6030" y="1073"/>
                      </a:lnTo>
                      <a:lnTo>
                        <a:pt x="5863" y="1010"/>
                      </a:lnTo>
                      <a:close/>
                      <a:moveTo>
                        <a:pt x="2878" y="963"/>
                      </a:moveTo>
                      <a:lnTo>
                        <a:pt x="2816" y="1132"/>
                      </a:lnTo>
                      <a:lnTo>
                        <a:pt x="2878" y="1158"/>
                      </a:lnTo>
                      <a:lnTo>
                        <a:pt x="2941" y="988"/>
                      </a:lnTo>
                      <a:lnTo>
                        <a:pt x="2878" y="963"/>
                      </a:lnTo>
                      <a:close/>
                      <a:moveTo>
                        <a:pt x="6197" y="1136"/>
                      </a:moveTo>
                      <a:lnTo>
                        <a:pt x="6171" y="1198"/>
                      </a:lnTo>
                      <a:lnTo>
                        <a:pt x="6341" y="1268"/>
                      </a:lnTo>
                      <a:lnTo>
                        <a:pt x="6366" y="1202"/>
                      </a:lnTo>
                      <a:lnTo>
                        <a:pt x="6197" y="1136"/>
                      </a:lnTo>
                      <a:close/>
                      <a:moveTo>
                        <a:pt x="6530" y="1271"/>
                      </a:moveTo>
                      <a:lnTo>
                        <a:pt x="6508" y="1334"/>
                      </a:lnTo>
                      <a:lnTo>
                        <a:pt x="6675" y="1397"/>
                      </a:lnTo>
                      <a:lnTo>
                        <a:pt x="6700" y="1334"/>
                      </a:lnTo>
                      <a:lnTo>
                        <a:pt x="6530" y="1271"/>
                      </a:lnTo>
                      <a:close/>
                      <a:moveTo>
                        <a:pt x="2749" y="1299"/>
                      </a:moveTo>
                      <a:lnTo>
                        <a:pt x="2687" y="1466"/>
                      </a:lnTo>
                      <a:lnTo>
                        <a:pt x="2749" y="1491"/>
                      </a:lnTo>
                      <a:lnTo>
                        <a:pt x="2812" y="1321"/>
                      </a:lnTo>
                      <a:lnTo>
                        <a:pt x="2749" y="1299"/>
                      </a:lnTo>
                      <a:close/>
                      <a:moveTo>
                        <a:pt x="6863" y="1397"/>
                      </a:moveTo>
                      <a:lnTo>
                        <a:pt x="6841" y="1460"/>
                      </a:lnTo>
                      <a:lnTo>
                        <a:pt x="7011" y="1526"/>
                      </a:lnTo>
                      <a:lnTo>
                        <a:pt x="7030" y="1463"/>
                      </a:lnTo>
                      <a:lnTo>
                        <a:pt x="6863" y="1397"/>
                      </a:lnTo>
                      <a:close/>
                      <a:moveTo>
                        <a:pt x="7200" y="1529"/>
                      </a:moveTo>
                      <a:lnTo>
                        <a:pt x="7175" y="1592"/>
                      </a:lnTo>
                      <a:lnTo>
                        <a:pt x="7345" y="1655"/>
                      </a:lnTo>
                      <a:lnTo>
                        <a:pt x="7367" y="1592"/>
                      </a:lnTo>
                      <a:lnTo>
                        <a:pt x="7200" y="1529"/>
                      </a:lnTo>
                      <a:close/>
                      <a:moveTo>
                        <a:pt x="7533" y="1655"/>
                      </a:moveTo>
                      <a:lnTo>
                        <a:pt x="7508" y="1717"/>
                      </a:lnTo>
                      <a:lnTo>
                        <a:pt x="7678" y="1780"/>
                      </a:lnTo>
                      <a:lnTo>
                        <a:pt x="7697" y="1721"/>
                      </a:lnTo>
                      <a:lnTo>
                        <a:pt x="7533" y="1655"/>
                      </a:lnTo>
                      <a:close/>
                      <a:moveTo>
                        <a:pt x="2617" y="1632"/>
                      </a:moveTo>
                      <a:lnTo>
                        <a:pt x="2554" y="1802"/>
                      </a:lnTo>
                      <a:lnTo>
                        <a:pt x="2617" y="1824"/>
                      </a:lnTo>
                      <a:lnTo>
                        <a:pt x="2680" y="1655"/>
                      </a:lnTo>
                      <a:lnTo>
                        <a:pt x="2617" y="1632"/>
                      </a:lnTo>
                      <a:close/>
                      <a:moveTo>
                        <a:pt x="7867" y="1790"/>
                      </a:moveTo>
                      <a:lnTo>
                        <a:pt x="7845" y="1853"/>
                      </a:lnTo>
                      <a:lnTo>
                        <a:pt x="8011" y="1916"/>
                      </a:lnTo>
                      <a:lnTo>
                        <a:pt x="8037" y="1853"/>
                      </a:lnTo>
                      <a:lnTo>
                        <a:pt x="7867" y="1790"/>
                      </a:lnTo>
                      <a:close/>
                      <a:moveTo>
                        <a:pt x="2488" y="1969"/>
                      </a:moveTo>
                      <a:lnTo>
                        <a:pt x="2425" y="2139"/>
                      </a:lnTo>
                      <a:lnTo>
                        <a:pt x="2488" y="2164"/>
                      </a:lnTo>
                      <a:lnTo>
                        <a:pt x="2551" y="1994"/>
                      </a:lnTo>
                      <a:lnTo>
                        <a:pt x="2488" y="1969"/>
                      </a:lnTo>
                      <a:close/>
                      <a:moveTo>
                        <a:pt x="8172" y="1994"/>
                      </a:moveTo>
                      <a:lnTo>
                        <a:pt x="8109" y="2023"/>
                      </a:lnTo>
                      <a:lnTo>
                        <a:pt x="8184" y="2183"/>
                      </a:lnTo>
                      <a:lnTo>
                        <a:pt x="8247" y="2155"/>
                      </a:lnTo>
                      <a:lnTo>
                        <a:pt x="8172" y="1994"/>
                      </a:lnTo>
                      <a:close/>
                      <a:moveTo>
                        <a:pt x="2359" y="2302"/>
                      </a:moveTo>
                      <a:lnTo>
                        <a:pt x="2297" y="2472"/>
                      </a:lnTo>
                      <a:lnTo>
                        <a:pt x="2359" y="2497"/>
                      </a:lnTo>
                      <a:lnTo>
                        <a:pt x="2422" y="2328"/>
                      </a:lnTo>
                      <a:lnTo>
                        <a:pt x="2359" y="2302"/>
                      </a:lnTo>
                      <a:close/>
                      <a:moveTo>
                        <a:pt x="8326" y="2321"/>
                      </a:moveTo>
                      <a:lnTo>
                        <a:pt x="8263" y="2346"/>
                      </a:lnTo>
                      <a:lnTo>
                        <a:pt x="8339" y="2510"/>
                      </a:lnTo>
                      <a:lnTo>
                        <a:pt x="8401" y="2482"/>
                      </a:lnTo>
                      <a:lnTo>
                        <a:pt x="8326" y="2321"/>
                      </a:lnTo>
                      <a:close/>
                      <a:moveTo>
                        <a:pt x="2230" y="2639"/>
                      </a:moveTo>
                      <a:lnTo>
                        <a:pt x="2168" y="2809"/>
                      </a:lnTo>
                      <a:lnTo>
                        <a:pt x="2230" y="2831"/>
                      </a:lnTo>
                      <a:lnTo>
                        <a:pt x="2290" y="2661"/>
                      </a:lnTo>
                      <a:lnTo>
                        <a:pt x="2230" y="2639"/>
                      </a:lnTo>
                      <a:close/>
                      <a:moveTo>
                        <a:pt x="8480" y="2642"/>
                      </a:moveTo>
                      <a:lnTo>
                        <a:pt x="8417" y="2670"/>
                      </a:lnTo>
                      <a:lnTo>
                        <a:pt x="8493" y="2831"/>
                      </a:lnTo>
                      <a:lnTo>
                        <a:pt x="8556" y="2803"/>
                      </a:lnTo>
                      <a:lnTo>
                        <a:pt x="8480" y="2642"/>
                      </a:lnTo>
                      <a:close/>
                      <a:moveTo>
                        <a:pt x="8634" y="2969"/>
                      </a:moveTo>
                      <a:lnTo>
                        <a:pt x="8571" y="2998"/>
                      </a:lnTo>
                      <a:lnTo>
                        <a:pt x="8647" y="3158"/>
                      </a:lnTo>
                      <a:lnTo>
                        <a:pt x="8710" y="3130"/>
                      </a:lnTo>
                      <a:lnTo>
                        <a:pt x="8634" y="2969"/>
                      </a:lnTo>
                      <a:close/>
                      <a:moveTo>
                        <a:pt x="2098" y="2972"/>
                      </a:moveTo>
                      <a:lnTo>
                        <a:pt x="2032" y="3142"/>
                      </a:lnTo>
                      <a:lnTo>
                        <a:pt x="2095" y="3164"/>
                      </a:lnTo>
                      <a:lnTo>
                        <a:pt x="2161" y="2998"/>
                      </a:lnTo>
                      <a:lnTo>
                        <a:pt x="2098" y="2972"/>
                      </a:lnTo>
                      <a:close/>
                      <a:moveTo>
                        <a:pt x="8779" y="3290"/>
                      </a:moveTo>
                      <a:lnTo>
                        <a:pt x="8719" y="3318"/>
                      </a:lnTo>
                      <a:lnTo>
                        <a:pt x="8795" y="3479"/>
                      </a:lnTo>
                      <a:lnTo>
                        <a:pt x="8857" y="3454"/>
                      </a:lnTo>
                      <a:lnTo>
                        <a:pt x="8779" y="3290"/>
                      </a:lnTo>
                      <a:close/>
                      <a:moveTo>
                        <a:pt x="1966" y="3306"/>
                      </a:moveTo>
                      <a:lnTo>
                        <a:pt x="1903" y="3476"/>
                      </a:lnTo>
                      <a:lnTo>
                        <a:pt x="1966" y="3501"/>
                      </a:lnTo>
                      <a:lnTo>
                        <a:pt x="2029" y="3331"/>
                      </a:lnTo>
                      <a:lnTo>
                        <a:pt x="1966" y="3306"/>
                      </a:lnTo>
                      <a:close/>
                      <a:moveTo>
                        <a:pt x="8933" y="3614"/>
                      </a:moveTo>
                      <a:lnTo>
                        <a:pt x="8873" y="3639"/>
                      </a:lnTo>
                      <a:lnTo>
                        <a:pt x="8949" y="3803"/>
                      </a:lnTo>
                      <a:lnTo>
                        <a:pt x="9012" y="3774"/>
                      </a:lnTo>
                      <a:lnTo>
                        <a:pt x="8933" y="3614"/>
                      </a:lnTo>
                      <a:close/>
                      <a:moveTo>
                        <a:pt x="1840" y="3639"/>
                      </a:moveTo>
                      <a:lnTo>
                        <a:pt x="1774" y="3809"/>
                      </a:lnTo>
                      <a:lnTo>
                        <a:pt x="1837" y="3834"/>
                      </a:lnTo>
                      <a:lnTo>
                        <a:pt x="1903" y="3664"/>
                      </a:lnTo>
                      <a:lnTo>
                        <a:pt x="1840" y="3639"/>
                      </a:lnTo>
                      <a:close/>
                      <a:moveTo>
                        <a:pt x="9087" y="3941"/>
                      </a:moveTo>
                      <a:lnTo>
                        <a:pt x="9027" y="3966"/>
                      </a:lnTo>
                      <a:lnTo>
                        <a:pt x="9103" y="4130"/>
                      </a:lnTo>
                      <a:lnTo>
                        <a:pt x="9166" y="4101"/>
                      </a:lnTo>
                      <a:lnTo>
                        <a:pt x="9087" y="3941"/>
                      </a:lnTo>
                      <a:close/>
                      <a:moveTo>
                        <a:pt x="1712" y="3976"/>
                      </a:moveTo>
                      <a:lnTo>
                        <a:pt x="1649" y="4146"/>
                      </a:lnTo>
                      <a:lnTo>
                        <a:pt x="1712" y="4168"/>
                      </a:lnTo>
                      <a:lnTo>
                        <a:pt x="1774" y="3998"/>
                      </a:lnTo>
                      <a:lnTo>
                        <a:pt x="1712" y="3976"/>
                      </a:lnTo>
                      <a:close/>
                      <a:moveTo>
                        <a:pt x="9059" y="4265"/>
                      </a:moveTo>
                      <a:lnTo>
                        <a:pt x="8996" y="4435"/>
                      </a:lnTo>
                      <a:lnTo>
                        <a:pt x="9059" y="4460"/>
                      </a:lnTo>
                      <a:lnTo>
                        <a:pt x="9122" y="4290"/>
                      </a:lnTo>
                      <a:lnTo>
                        <a:pt x="9059" y="4265"/>
                      </a:lnTo>
                      <a:close/>
                      <a:moveTo>
                        <a:pt x="1586" y="4309"/>
                      </a:moveTo>
                      <a:lnTo>
                        <a:pt x="1517" y="4479"/>
                      </a:lnTo>
                      <a:lnTo>
                        <a:pt x="1579" y="4501"/>
                      </a:lnTo>
                      <a:lnTo>
                        <a:pt x="1649" y="4334"/>
                      </a:lnTo>
                      <a:lnTo>
                        <a:pt x="1586" y="4309"/>
                      </a:lnTo>
                      <a:close/>
                      <a:moveTo>
                        <a:pt x="8933" y="4608"/>
                      </a:moveTo>
                      <a:lnTo>
                        <a:pt x="8867" y="4778"/>
                      </a:lnTo>
                      <a:lnTo>
                        <a:pt x="8930" y="4800"/>
                      </a:lnTo>
                      <a:lnTo>
                        <a:pt x="8996" y="4630"/>
                      </a:lnTo>
                      <a:lnTo>
                        <a:pt x="8933" y="4608"/>
                      </a:lnTo>
                      <a:close/>
                      <a:moveTo>
                        <a:pt x="1450" y="4652"/>
                      </a:moveTo>
                      <a:lnTo>
                        <a:pt x="1388" y="4819"/>
                      </a:lnTo>
                      <a:lnTo>
                        <a:pt x="1450" y="4844"/>
                      </a:lnTo>
                      <a:lnTo>
                        <a:pt x="1513" y="4674"/>
                      </a:lnTo>
                      <a:lnTo>
                        <a:pt x="1450" y="4652"/>
                      </a:lnTo>
                      <a:close/>
                      <a:moveTo>
                        <a:pt x="8804" y="4941"/>
                      </a:moveTo>
                      <a:lnTo>
                        <a:pt x="8741" y="5111"/>
                      </a:lnTo>
                      <a:lnTo>
                        <a:pt x="8804" y="5133"/>
                      </a:lnTo>
                      <a:lnTo>
                        <a:pt x="8867" y="4966"/>
                      </a:lnTo>
                      <a:lnTo>
                        <a:pt x="8804" y="4941"/>
                      </a:lnTo>
                      <a:close/>
                      <a:moveTo>
                        <a:pt x="1322" y="4985"/>
                      </a:moveTo>
                      <a:lnTo>
                        <a:pt x="1259" y="5155"/>
                      </a:lnTo>
                      <a:lnTo>
                        <a:pt x="1322" y="5177"/>
                      </a:lnTo>
                      <a:lnTo>
                        <a:pt x="1384" y="5010"/>
                      </a:lnTo>
                      <a:lnTo>
                        <a:pt x="1322" y="4985"/>
                      </a:lnTo>
                      <a:close/>
                      <a:moveTo>
                        <a:pt x="8672" y="5278"/>
                      </a:moveTo>
                      <a:lnTo>
                        <a:pt x="8606" y="5445"/>
                      </a:lnTo>
                      <a:lnTo>
                        <a:pt x="8669" y="5470"/>
                      </a:lnTo>
                      <a:lnTo>
                        <a:pt x="8735" y="5300"/>
                      </a:lnTo>
                      <a:lnTo>
                        <a:pt x="8672" y="5278"/>
                      </a:lnTo>
                      <a:close/>
                      <a:moveTo>
                        <a:pt x="1193" y="5319"/>
                      </a:moveTo>
                      <a:lnTo>
                        <a:pt x="1130" y="5489"/>
                      </a:lnTo>
                      <a:lnTo>
                        <a:pt x="1193" y="5514"/>
                      </a:lnTo>
                      <a:lnTo>
                        <a:pt x="1255" y="5344"/>
                      </a:lnTo>
                      <a:lnTo>
                        <a:pt x="1193" y="5319"/>
                      </a:lnTo>
                      <a:close/>
                      <a:moveTo>
                        <a:pt x="8543" y="5614"/>
                      </a:moveTo>
                      <a:lnTo>
                        <a:pt x="8480" y="5784"/>
                      </a:lnTo>
                      <a:lnTo>
                        <a:pt x="8543" y="5806"/>
                      </a:lnTo>
                      <a:lnTo>
                        <a:pt x="8606" y="5640"/>
                      </a:lnTo>
                      <a:lnTo>
                        <a:pt x="8543" y="5614"/>
                      </a:lnTo>
                      <a:close/>
                      <a:moveTo>
                        <a:pt x="1060" y="5655"/>
                      </a:moveTo>
                      <a:lnTo>
                        <a:pt x="998" y="5822"/>
                      </a:lnTo>
                      <a:lnTo>
                        <a:pt x="1060" y="5847"/>
                      </a:lnTo>
                      <a:lnTo>
                        <a:pt x="1123" y="5677"/>
                      </a:lnTo>
                      <a:lnTo>
                        <a:pt x="1060" y="5655"/>
                      </a:lnTo>
                      <a:close/>
                      <a:moveTo>
                        <a:pt x="8414" y="5941"/>
                      </a:moveTo>
                      <a:lnTo>
                        <a:pt x="8351" y="6118"/>
                      </a:lnTo>
                      <a:lnTo>
                        <a:pt x="8414" y="6143"/>
                      </a:lnTo>
                      <a:lnTo>
                        <a:pt x="8477" y="5963"/>
                      </a:lnTo>
                      <a:lnTo>
                        <a:pt x="8414" y="5941"/>
                      </a:lnTo>
                      <a:close/>
                      <a:moveTo>
                        <a:pt x="932" y="5989"/>
                      </a:moveTo>
                      <a:lnTo>
                        <a:pt x="869" y="6155"/>
                      </a:lnTo>
                      <a:lnTo>
                        <a:pt x="932" y="6180"/>
                      </a:lnTo>
                      <a:lnTo>
                        <a:pt x="994" y="6011"/>
                      </a:lnTo>
                      <a:lnTo>
                        <a:pt x="932" y="5989"/>
                      </a:lnTo>
                      <a:close/>
                      <a:moveTo>
                        <a:pt x="8285" y="6284"/>
                      </a:moveTo>
                      <a:lnTo>
                        <a:pt x="8222" y="6451"/>
                      </a:lnTo>
                      <a:lnTo>
                        <a:pt x="8285" y="6476"/>
                      </a:lnTo>
                      <a:lnTo>
                        <a:pt x="8345" y="6306"/>
                      </a:lnTo>
                      <a:lnTo>
                        <a:pt x="8285" y="6284"/>
                      </a:lnTo>
                      <a:close/>
                      <a:moveTo>
                        <a:pt x="803" y="6322"/>
                      </a:moveTo>
                      <a:lnTo>
                        <a:pt x="740" y="6492"/>
                      </a:lnTo>
                      <a:lnTo>
                        <a:pt x="803" y="6514"/>
                      </a:lnTo>
                      <a:lnTo>
                        <a:pt x="865" y="6347"/>
                      </a:lnTo>
                      <a:lnTo>
                        <a:pt x="803" y="6322"/>
                      </a:lnTo>
                      <a:close/>
                      <a:moveTo>
                        <a:pt x="8153" y="6618"/>
                      </a:moveTo>
                      <a:lnTo>
                        <a:pt x="8090" y="6784"/>
                      </a:lnTo>
                      <a:lnTo>
                        <a:pt x="8153" y="6810"/>
                      </a:lnTo>
                      <a:lnTo>
                        <a:pt x="8216" y="6640"/>
                      </a:lnTo>
                      <a:lnTo>
                        <a:pt x="8153" y="6618"/>
                      </a:lnTo>
                      <a:close/>
                      <a:moveTo>
                        <a:pt x="674" y="6662"/>
                      </a:moveTo>
                      <a:lnTo>
                        <a:pt x="611" y="6828"/>
                      </a:lnTo>
                      <a:lnTo>
                        <a:pt x="674" y="6854"/>
                      </a:lnTo>
                      <a:lnTo>
                        <a:pt x="737" y="6684"/>
                      </a:lnTo>
                      <a:lnTo>
                        <a:pt x="674" y="6662"/>
                      </a:lnTo>
                      <a:close/>
                      <a:moveTo>
                        <a:pt x="8024" y="6951"/>
                      </a:moveTo>
                      <a:lnTo>
                        <a:pt x="7961" y="7121"/>
                      </a:lnTo>
                      <a:lnTo>
                        <a:pt x="8024" y="7143"/>
                      </a:lnTo>
                      <a:lnTo>
                        <a:pt x="8087" y="6976"/>
                      </a:lnTo>
                      <a:lnTo>
                        <a:pt x="8024" y="6951"/>
                      </a:lnTo>
                      <a:close/>
                      <a:moveTo>
                        <a:pt x="542" y="6995"/>
                      </a:moveTo>
                      <a:lnTo>
                        <a:pt x="479" y="7165"/>
                      </a:lnTo>
                      <a:lnTo>
                        <a:pt x="542" y="7187"/>
                      </a:lnTo>
                      <a:lnTo>
                        <a:pt x="604" y="7017"/>
                      </a:lnTo>
                      <a:lnTo>
                        <a:pt x="542" y="6995"/>
                      </a:lnTo>
                      <a:close/>
                      <a:moveTo>
                        <a:pt x="7895" y="7284"/>
                      </a:moveTo>
                      <a:lnTo>
                        <a:pt x="7832" y="7454"/>
                      </a:lnTo>
                      <a:lnTo>
                        <a:pt x="7895" y="7479"/>
                      </a:lnTo>
                      <a:lnTo>
                        <a:pt x="7958" y="7310"/>
                      </a:lnTo>
                      <a:lnTo>
                        <a:pt x="7895" y="7284"/>
                      </a:lnTo>
                      <a:close/>
                      <a:moveTo>
                        <a:pt x="416" y="7328"/>
                      </a:moveTo>
                      <a:lnTo>
                        <a:pt x="350" y="7498"/>
                      </a:lnTo>
                      <a:lnTo>
                        <a:pt x="413" y="7520"/>
                      </a:lnTo>
                      <a:lnTo>
                        <a:pt x="479" y="7354"/>
                      </a:lnTo>
                      <a:lnTo>
                        <a:pt x="416" y="7328"/>
                      </a:lnTo>
                      <a:close/>
                      <a:moveTo>
                        <a:pt x="7766" y="7621"/>
                      </a:moveTo>
                      <a:lnTo>
                        <a:pt x="7703" y="7788"/>
                      </a:lnTo>
                      <a:lnTo>
                        <a:pt x="7766" y="7813"/>
                      </a:lnTo>
                      <a:lnTo>
                        <a:pt x="7829" y="7643"/>
                      </a:lnTo>
                      <a:lnTo>
                        <a:pt x="7766" y="7621"/>
                      </a:lnTo>
                      <a:close/>
                      <a:moveTo>
                        <a:pt x="284" y="7662"/>
                      </a:moveTo>
                      <a:lnTo>
                        <a:pt x="221" y="7832"/>
                      </a:lnTo>
                      <a:lnTo>
                        <a:pt x="284" y="7857"/>
                      </a:lnTo>
                      <a:lnTo>
                        <a:pt x="346" y="7687"/>
                      </a:lnTo>
                      <a:lnTo>
                        <a:pt x="284" y="7662"/>
                      </a:lnTo>
                      <a:close/>
                      <a:moveTo>
                        <a:pt x="7634" y="7954"/>
                      </a:moveTo>
                      <a:lnTo>
                        <a:pt x="7571" y="8121"/>
                      </a:lnTo>
                      <a:lnTo>
                        <a:pt x="7634" y="8146"/>
                      </a:lnTo>
                      <a:lnTo>
                        <a:pt x="7697" y="7976"/>
                      </a:lnTo>
                      <a:lnTo>
                        <a:pt x="7634" y="7954"/>
                      </a:lnTo>
                      <a:close/>
                      <a:moveTo>
                        <a:pt x="158" y="7998"/>
                      </a:moveTo>
                      <a:lnTo>
                        <a:pt x="92" y="8165"/>
                      </a:lnTo>
                      <a:lnTo>
                        <a:pt x="155" y="8190"/>
                      </a:lnTo>
                      <a:lnTo>
                        <a:pt x="221" y="8020"/>
                      </a:lnTo>
                      <a:lnTo>
                        <a:pt x="158" y="7998"/>
                      </a:lnTo>
                      <a:close/>
                      <a:moveTo>
                        <a:pt x="23" y="8326"/>
                      </a:moveTo>
                      <a:lnTo>
                        <a:pt x="1" y="8395"/>
                      </a:lnTo>
                      <a:lnTo>
                        <a:pt x="164" y="8458"/>
                      </a:lnTo>
                      <a:lnTo>
                        <a:pt x="189" y="8388"/>
                      </a:lnTo>
                      <a:lnTo>
                        <a:pt x="85" y="8351"/>
                      </a:lnTo>
                      <a:lnTo>
                        <a:pt x="23" y="8326"/>
                      </a:lnTo>
                      <a:close/>
                      <a:moveTo>
                        <a:pt x="7508" y="8285"/>
                      </a:moveTo>
                      <a:lnTo>
                        <a:pt x="7442" y="8451"/>
                      </a:lnTo>
                      <a:lnTo>
                        <a:pt x="7505" y="8477"/>
                      </a:lnTo>
                      <a:lnTo>
                        <a:pt x="7571" y="8307"/>
                      </a:lnTo>
                      <a:lnTo>
                        <a:pt x="7508" y="8285"/>
                      </a:lnTo>
                      <a:close/>
                      <a:moveTo>
                        <a:pt x="353" y="8461"/>
                      </a:moveTo>
                      <a:lnTo>
                        <a:pt x="331" y="8524"/>
                      </a:lnTo>
                      <a:lnTo>
                        <a:pt x="501" y="8587"/>
                      </a:lnTo>
                      <a:lnTo>
                        <a:pt x="523" y="8524"/>
                      </a:lnTo>
                      <a:lnTo>
                        <a:pt x="353" y="8461"/>
                      </a:lnTo>
                      <a:close/>
                      <a:moveTo>
                        <a:pt x="689" y="8587"/>
                      </a:moveTo>
                      <a:lnTo>
                        <a:pt x="664" y="8649"/>
                      </a:lnTo>
                      <a:lnTo>
                        <a:pt x="834" y="8716"/>
                      </a:lnTo>
                      <a:lnTo>
                        <a:pt x="856" y="8653"/>
                      </a:lnTo>
                      <a:lnTo>
                        <a:pt x="689" y="8587"/>
                      </a:lnTo>
                      <a:close/>
                      <a:moveTo>
                        <a:pt x="7376" y="8618"/>
                      </a:moveTo>
                      <a:lnTo>
                        <a:pt x="7313" y="8788"/>
                      </a:lnTo>
                      <a:lnTo>
                        <a:pt x="7376" y="8810"/>
                      </a:lnTo>
                      <a:lnTo>
                        <a:pt x="7439" y="8643"/>
                      </a:lnTo>
                      <a:lnTo>
                        <a:pt x="7376" y="8618"/>
                      </a:lnTo>
                      <a:close/>
                      <a:moveTo>
                        <a:pt x="1026" y="8716"/>
                      </a:moveTo>
                      <a:lnTo>
                        <a:pt x="1004" y="8778"/>
                      </a:lnTo>
                      <a:lnTo>
                        <a:pt x="1171" y="8841"/>
                      </a:lnTo>
                      <a:lnTo>
                        <a:pt x="1196" y="8778"/>
                      </a:lnTo>
                      <a:lnTo>
                        <a:pt x="1026" y="8716"/>
                      </a:lnTo>
                      <a:close/>
                      <a:moveTo>
                        <a:pt x="1359" y="8841"/>
                      </a:moveTo>
                      <a:lnTo>
                        <a:pt x="1337" y="8904"/>
                      </a:lnTo>
                      <a:lnTo>
                        <a:pt x="1507" y="8973"/>
                      </a:lnTo>
                      <a:lnTo>
                        <a:pt x="1529" y="8907"/>
                      </a:lnTo>
                      <a:lnTo>
                        <a:pt x="1359" y="8841"/>
                      </a:lnTo>
                      <a:close/>
                      <a:moveTo>
                        <a:pt x="1696" y="8980"/>
                      </a:moveTo>
                      <a:lnTo>
                        <a:pt x="1671" y="9043"/>
                      </a:lnTo>
                      <a:lnTo>
                        <a:pt x="1840" y="9106"/>
                      </a:lnTo>
                      <a:lnTo>
                        <a:pt x="1862" y="9043"/>
                      </a:lnTo>
                      <a:lnTo>
                        <a:pt x="1696" y="8980"/>
                      </a:lnTo>
                      <a:close/>
                      <a:moveTo>
                        <a:pt x="7250" y="8951"/>
                      </a:moveTo>
                      <a:lnTo>
                        <a:pt x="7184" y="9121"/>
                      </a:lnTo>
                      <a:lnTo>
                        <a:pt x="7247" y="9143"/>
                      </a:lnTo>
                      <a:lnTo>
                        <a:pt x="7313" y="8977"/>
                      </a:lnTo>
                      <a:lnTo>
                        <a:pt x="7250" y="8951"/>
                      </a:lnTo>
                      <a:close/>
                      <a:moveTo>
                        <a:pt x="2029" y="9109"/>
                      </a:moveTo>
                      <a:lnTo>
                        <a:pt x="2004" y="9172"/>
                      </a:lnTo>
                      <a:lnTo>
                        <a:pt x="2174" y="9234"/>
                      </a:lnTo>
                      <a:lnTo>
                        <a:pt x="2199" y="9178"/>
                      </a:lnTo>
                      <a:lnTo>
                        <a:pt x="2029" y="9109"/>
                      </a:lnTo>
                      <a:close/>
                      <a:moveTo>
                        <a:pt x="2363" y="9238"/>
                      </a:moveTo>
                      <a:lnTo>
                        <a:pt x="2341" y="9301"/>
                      </a:lnTo>
                      <a:lnTo>
                        <a:pt x="2507" y="9367"/>
                      </a:lnTo>
                      <a:lnTo>
                        <a:pt x="2532" y="9301"/>
                      </a:lnTo>
                      <a:lnTo>
                        <a:pt x="2363" y="9238"/>
                      </a:lnTo>
                      <a:close/>
                      <a:moveTo>
                        <a:pt x="7115" y="9291"/>
                      </a:moveTo>
                      <a:lnTo>
                        <a:pt x="7052" y="9458"/>
                      </a:lnTo>
                      <a:lnTo>
                        <a:pt x="7115" y="9483"/>
                      </a:lnTo>
                      <a:lnTo>
                        <a:pt x="7178" y="9313"/>
                      </a:lnTo>
                      <a:lnTo>
                        <a:pt x="7115" y="9291"/>
                      </a:lnTo>
                      <a:close/>
                      <a:moveTo>
                        <a:pt x="2696" y="9367"/>
                      </a:moveTo>
                      <a:lnTo>
                        <a:pt x="2674" y="9430"/>
                      </a:lnTo>
                      <a:lnTo>
                        <a:pt x="2844" y="9496"/>
                      </a:lnTo>
                      <a:lnTo>
                        <a:pt x="2866" y="9430"/>
                      </a:lnTo>
                      <a:lnTo>
                        <a:pt x="2696" y="9367"/>
                      </a:lnTo>
                      <a:close/>
                      <a:moveTo>
                        <a:pt x="3033" y="9499"/>
                      </a:moveTo>
                      <a:lnTo>
                        <a:pt x="3007" y="9562"/>
                      </a:lnTo>
                      <a:lnTo>
                        <a:pt x="3177" y="9625"/>
                      </a:lnTo>
                      <a:lnTo>
                        <a:pt x="3199" y="9562"/>
                      </a:lnTo>
                      <a:lnTo>
                        <a:pt x="3033" y="9499"/>
                      </a:lnTo>
                      <a:close/>
                      <a:moveTo>
                        <a:pt x="3366" y="9628"/>
                      </a:moveTo>
                      <a:lnTo>
                        <a:pt x="3341" y="9691"/>
                      </a:lnTo>
                      <a:lnTo>
                        <a:pt x="3511" y="9753"/>
                      </a:lnTo>
                      <a:lnTo>
                        <a:pt x="3536" y="9691"/>
                      </a:lnTo>
                      <a:lnTo>
                        <a:pt x="3366" y="9628"/>
                      </a:lnTo>
                      <a:close/>
                      <a:moveTo>
                        <a:pt x="6989" y="9625"/>
                      </a:moveTo>
                      <a:lnTo>
                        <a:pt x="6923" y="9794"/>
                      </a:lnTo>
                      <a:lnTo>
                        <a:pt x="6986" y="9816"/>
                      </a:lnTo>
                      <a:lnTo>
                        <a:pt x="7052" y="9650"/>
                      </a:lnTo>
                      <a:lnTo>
                        <a:pt x="6989" y="9625"/>
                      </a:lnTo>
                      <a:close/>
                      <a:moveTo>
                        <a:pt x="3699" y="9760"/>
                      </a:moveTo>
                      <a:lnTo>
                        <a:pt x="3677" y="9823"/>
                      </a:lnTo>
                      <a:lnTo>
                        <a:pt x="3844" y="9886"/>
                      </a:lnTo>
                      <a:lnTo>
                        <a:pt x="3869" y="9823"/>
                      </a:lnTo>
                      <a:lnTo>
                        <a:pt x="3699" y="9760"/>
                      </a:lnTo>
                      <a:close/>
                      <a:moveTo>
                        <a:pt x="4033" y="9882"/>
                      </a:moveTo>
                      <a:lnTo>
                        <a:pt x="4011" y="9945"/>
                      </a:lnTo>
                      <a:lnTo>
                        <a:pt x="4181" y="10008"/>
                      </a:lnTo>
                      <a:lnTo>
                        <a:pt x="4203" y="9945"/>
                      </a:lnTo>
                      <a:lnTo>
                        <a:pt x="4033" y="9882"/>
                      </a:lnTo>
                      <a:close/>
                      <a:moveTo>
                        <a:pt x="4369" y="10008"/>
                      </a:moveTo>
                      <a:lnTo>
                        <a:pt x="4344" y="10074"/>
                      </a:lnTo>
                      <a:lnTo>
                        <a:pt x="4514" y="10140"/>
                      </a:lnTo>
                      <a:lnTo>
                        <a:pt x="4536" y="10074"/>
                      </a:lnTo>
                      <a:lnTo>
                        <a:pt x="4369" y="10008"/>
                      </a:lnTo>
                      <a:close/>
                      <a:moveTo>
                        <a:pt x="6857" y="9955"/>
                      </a:moveTo>
                      <a:lnTo>
                        <a:pt x="6794" y="10125"/>
                      </a:lnTo>
                      <a:lnTo>
                        <a:pt x="6857" y="10147"/>
                      </a:lnTo>
                      <a:lnTo>
                        <a:pt x="6920" y="9980"/>
                      </a:lnTo>
                      <a:lnTo>
                        <a:pt x="6857" y="9955"/>
                      </a:lnTo>
                      <a:close/>
                      <a:moveTo>
                        <a:pt x="4703" y="10143"/>
                      </a:moveTo>
                      <a:lnTo>
                        <a:pt x="4677" y="10206"/>
                      </a:lnTo>
                      <a:lnTo>
                        <a:pt x="4847" y="10269"/>
                      </a:lnTo>
                      <a:lnTo>
                        <a:pt x="4872" y="10206"/>
                      </a:lnTo>
                      <a:lnTo>
                        <a:pt x="4703" y="10143"/>
                      </a:lnTo>
                      <a:close/>
                      <a:moveTo>
                        <a:pt x="5039" y="10269"/>
                      </a:moveTo>
                      <a:lnTo>
                        <a:pt x="5017" y="10332"/>
                      </a:lnTo>
                      <a:lnTo>
                        <a:pt x="5187" y="10398"/>
                      </a:lnTo>
                      <a:lnTo>
                        <a:pt x="5209" y="10335"/>
                      </a:lnTo>
                      <a:lnTo>
                        <a:pt x="5039" y="10269"/>
                      </a:lnTo>
                      <a:close/>
                      <a:moveTo>
                        <a:pt x="6731" y="10288"/>
                      </a:moveTo>
                      <a:lnTo>
                        <a:pt x="6665" y="10458"/>
                      </a:lnTo>
                      <a:lnTo>
                        <a:pt x="6728" y="10483"/>
                      </a:lnTo>
                      <a:lnTo>
                        <a:pt x="6794" y="10313"/>
                      </a:lnTo>
                      <a:lnTo>
                        <a:pt x="6731" y="10288"/>
                      </a:lnTo>
                      <a:close/>
                      <a:moveTo>
                        <a:pt x="5376" y="10405"/>
                      </a:moveTo>
                      <a:lnTo>
                        <a:pt x="5351" y="10467"/>
                      </a:lnTo>
                      <a:lnTo>
                        <a:pt x="5520" y="10530"/>
                      </a:lnTo>
                      <a:lnTo>
                        <a:pt x="5542" y="10467"/>
                      </a:lnTo>
                      <a:lnTo>
                        <a:pt x="5376" y="10405"/>
                      </a:lnTo>
                      <a:close/>
                      <a:moveTo>
                        <a:pt x="5709" y="10533"/>
                      </a:moveTo>
                      <a:lnTo>
                        <a:pt x="5684" y="10596"/>
                      </a:lnTo>
                      <a:lnTo>
                        <a:pt x="5854" y="10659"/>
                      </a:lnTo>
                      <a:lnTo>
                        <a:pt x="5879" y="10600"/>
                      </a:lnTo>
                      <a:lnTo>
                        <a:pt x="5709" y="10533"/>
                      </a:lnTo>
                      <a:close/>
                      <a:moveTo>
                        <a:pt x="6043" y="10662"/>
                      </a:moveTo>
                      <a:lnTo>
                        <a:pt x="6020" y="10725"/>
                      </a:lnTo>
                      <a:lnTo>
                        <a:pt x="6187" y="10788"/>
                      </a:lnTo>
                      <a:lnTo>
                        <a:pt x="6212" y="10725"/>
                      </a:lnTo>
                      <a:lnTo>
                        <a:pt x="6043" y="10662"/>
                      </a:lnTo>
                      <a:close/>
                      <a:moveTo>
                        <a:pt x="6596" y="10625"/>
                      </a:moveTo>
                      <a:lnTo>
                        <a:pt x="6533" y="10791"/>
                      </a:lnTo>
                      <a:lnTo>
                        <a:pt x="6596" y="10817"/>
                      </a:lnTo>
                      <a:lnTo>
                        <a:pt x="6659" y="10647"/>
                      </a:lnTo>
                      <a:lnTo>
                        <a:pt x="6596" y="10625"/>
                      </a:lnTo>
                      <a:close/>
                      <a:moveTo>
                        <a:pt x="6376" y="10791"/>
                      </a:moveTo>
                      <a:lnTo>
                        <a:pt x="6354" y="10854"/>
                      </a:lnTo>
                      <a:lnTo>
                        <a:pt x="6524" y="10917"/>
                      </a:lnTo>
                      <a:lnTo>
                        <a:pt x="6546" y="10861"/>
                      </a:lnTo>
                      <a:lnTo>
                        <a:pt x="6376" y="107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46"/>
                <p:cNvSpPr/>
                <p:nvPr/>
              </p:nvSpPr>
              <p:spPr>
                <a:xfrm>
                  <a:off x="4066449" y="1830716"/>
                  <a:ext cx="130032" cy="173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2234" extrusionOk="0">
                      <a:moveTo>
                        <a:pt x="614" y="0"/>
                      </a:moveTo>
                      <a:lnTo>
                        <a:pt x="1" y="1588"/>
                      </a:lnTo>
                      <a:lnTo>
                        <a:pt x="1674" y="2233"/>
                      </a:lnTo>
                      <a:lnTo>
                        <a:pt x="1674" y="2233"/>
                      </a:lnTo>
                      <a:lnTo>
                        <a:pt x="61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82" name="Google Shape;1482;p46"/>
            <p:cNvGrpSpPr/>
            <p:nvPr/>
          </p:nvGrpSpPr>
          <p:grpSpPr>
            <a:xfrm>
              <a:off x="724055" y="1515651"/>
              <a:ext cx="2894254" cy="3975526"/>
              <a:chOff x="1117087" y="1344449"/>
              <a:chExt cx="1804848" cy="2479126"/>
            </a:xfrm>
          </p:grpSpPr>
          <p:sp>
            <p:nvSpPr>
              <p:cNvPr id="1483" name="Google Shape;1483;p46"/>
              <p:cNvSpPr/>
              <p:nvPr/>
            </p:nvSpPr>
            <p:spPr>
              <a:xfrm>
                <a:off x="2013571" y="1742473"/>
                <a:ext cx="96708" cy="30954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3985" extrusionOk="0">
                    <a:moveTo>
                      <a:pt x="603" y="1"/>
                    </a:moveTo>
                    <a:lnTo>
                      <a:pt x="600" y="4"/>
                    </a:lnTo>
                    <a:cubicBezTo>
                      <a:pt x="493" y="300"/>
                      <a:pt x="465" y="545"/>
                      <a:pt x="638" y="822"/>
                    </a:cubicBezTo>
                    <a:cubicBezTo>
                      <a:pt x="880" y="1208"/>
                      <a:pt x="1110" y="1561"/>
                      <a:pt x="1154" y="2017"/>
                    </a:cubicBezTo>
                    <a:cubicBezTo>
                      <a:pt x="1229" y="2825"/>
                      <a:pt x="757" y="3574"/>
                      <a:pt x="9" y="3967"/>
                    </a:cubicBezTo>
                    <a:cubicBezTo>
                      <a:pt x="1" y="3972"/>
                      <a:pt x="6" y="3984"/>
                      <a:pt x="14" y="3984"/>
                    </a:cubicBezTo>
                    <a:cubicBezTo>
                      <a:pt x="15" y="3984"/>
                      <a:pt x="17" y="3984"/>
                      <a:pt x="18" y="3983"/>
                    </a:cubicBezTo>
                    <a:cubicBezTo>
                      <a:pt x="647" y="3690"/>
                      <a:pt x="1094" y="3143"/>
                      <a:pt x="1195" y="2495"/>
                    </a:cubicBezTo>
                    <a:cubicBezTo>
                      <a:pt x="1245" y="2139"/>
                      <a:pt x="1201" y="1778"/>
                      <a:pt x="1062" y="1448"/>
                    </a:cubicBezTo>
                    <a:cubicBezTo>
                      <a:pt x="981" y="1262"/>
                      <a:pt x="880" y="1086"/>
                      <a:pt x="764" y="922"/>
                    </a:cubicBezTo>
                    <a:cubicBezTo>
                      <a:pt x="566" y="614"/>
                      <a:pt x="534" y="366"/>
                      <a:pt x="613" y="4"/>
                    </a:cubicBezTo>
                    <a:cubicBezTo>
                      <a:pt x="613" y="1"/>
                      <a:pt x="606" y="1"/>
                      <a:pt x="60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84" name="Google Shape;1484;p46"/>
              <p:cNvGrpSpPr/>
              <p:nvPr/>
            </p:nvGrpSpPr>
            <p:grpSpPr>
              <a:xfrm>
                <a:off x="2344014" y="1732957"/>
                <a:ext cx="361900" cy="281426"/>
                <a:chOff x="2344014" y="818907"/>
                <a:chExt cx="361900" cy="281426"/>
              </a:xfrm>
            </p:grpSpPr>
            <p:sp>
              <p:nvSpPr>
                <p:cNvPr id="1485" name="Google Shape;1485;p46"/>
                <p:cNvSpPr/>
                <p:nvPr/>
              </p:nvSpPr>
              <p:spPr>
                <a:xfrm>
                  <a:off x="2374852" y="844618"/>
                  <a:ext cx="331062" cy="255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2" h="3292" extrusionOk="0">
                      <a:moveTo>
                        <a:pt x="3168" y="0"/>
                      </a:moveTo>
                      <a:cubicBezTo>
                        <a:pt x="2867" y="0"/>
                        <a:pt x="2361" y="432"/>
                        <a:pt x="2004" y="546"/>
                      </a:cubicBezTo>
                      <a:cubicBezTo>
                        <a:pt x="1909" y="577"/>
                        <a:pt x="0" y="1017"/>
                        <a:pt x="0" y="1017"/>
                      </a:cubicBezTo>
                      <a:lnTo>
                        <a:pt x="768" y="3291"/>
                      </a:lnTo>
                      <a:cubicBezTo>
                        <a:pt x="1076" y="3273"/>
                        <a:pt x="2466" y="3046"/>
                        <a:pt x="2843" y="2901"/>
                      </a:cubicBezTo>
                      <a:cubicBezTo>
                        <a:pt x="3221" y="2757"/>
                        <a:pt x="4262" y="2250"/>
                        <a:pt x="4180" y="1952"/>
                      </a:cubicBezTo>
                      <a:cubicBezTo>
                        <a:pt x="4134" y="1784"/>
                        <a:pt x="4014" y="1747"/>
                        <a:pt x="3917" y="1747"/>
                      </a:cubicBezTo>
                      <a:cubicBezTo>
                        <a:pt x="3842" y="1747"/>
                        <a:pt x="3781" y="1769"/>
                        <a:pt x="3781" y="1769"/>
                      </a:cubicBezTo>
                      <a:cubicBezTo>
                        <a:pt x="3781" y="1769"/>
                        <a:pt x="4190" y="1486"/>
                        <a:pt x="4076" y="1197"/>
                      </a:cubicBezTo>
                      <a:cubicBezTo>
                        <a:pt x="4028" y="1076"/>
                        <a:pt x="3917" y="1040"/>
                        <a:pt x="3803" y="1040"/>
                      </a:cubicBezTo>
                      <a:cubicBezTo>
                        <a:pt x="3640" y="1040"/>
                        <a:pt x="3473" y="1112"/>
                        <a:pt x="3473" y="1112"/>
                      </a:cubicBezTo>
                      <a:cubicBezTo>
                        <a:pt x="3473" y="1112"/>
                        <a:pt x="3869" y="791"/>
                        <a:pt x="3737" y="508"/>
                      </a:cubicBezTo>
                      <a:cubicBezTo>
                        <a:pt x="3693" y="415"/>
                        <a:pt x="3615" y="384"/>
                        <a:pt x="3529" y="384"/>
                      </a:cubicBezTo>
                      <a:cubicBezTo>
                        <a:pt x="3354" y="384"/>
                        <a:pt x="3149" y="514"/>
                        <a:pt x="3149" y="514"/>
                      </a:cubicBezTo>
                      <a:cubicBezTo>
                        <a:pt x="3149" y="514"/>
                        <a:pt x="3526" y="234"/>
                        <a:pt x="3315" y="52"/>
                      </a:cubicBezTo>
                      <a:cubicBezTo>
                        <a:pt x="3275" y="16"/>
                        <a:pt x="3225" y="0"/>
                        <a:pt x="3168" y="0"/>
                      </a:cubicBezTo>
                      <a:close/>
                    </a:path>
                  </a:pathLst>
                </a:custGeom>
                <a:solidFill>
                  <a:srgbClr val="D3766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6" name="Google Shape;1486;p46"/>
                <p:cNvSpPr/>
                <p:nvPr/>
              </p:nvSpPr>
              <p:spPr>
                <a:xfrm>
                  <a:off x="2344014" y="818907"/>
                  <a:ext cx="205612" cy="188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7" h="2421" extrusionOk="0">
                      <a:moveTo>
                        <a:pt x="2269" y="0"/>
                      </a:moveTo>
                      <a:cubicBezTo>
                        <a:pt x="1849" y="0"/>
                        <a:pt x="966" y="354"/>
                        <a:pt x="753" y="540"/>
                      </a:cubicBezTo>
                      <a:cubicBezTo>
                        <a:pt x="482" y="776"/>
                        <a:pt x="1" y="1418"/>
                        <a:pt x="1" y="1418"/>
                      </a:cubicBezTo>
                      <a:cubicBezTo>
                        <a:pt x="1" y="1418"/>
                        <a:pt x="774" y="2420"/>
                        <a:pt x="1271" y="2420"/>
                      </a:cubicBezTo>
                      <a:cubicBezTo>
                        <a:pt x="1350" y="2420"/>
                        <a:pt x="1421" y="2395"/>
                        <a:pt x="1482" y="2336"/>
                      </a:cubicBezTo>
                      <a:cubicBezTo>
                        <a:pt x="1929" y="1908"/>
                        <a:pt x="1555" y="1062"/>
                        <a:pt x="1555" y="1062"/>
                      </a:cubicBezTo>
                      <a:cubicBezTo>
                        <a:pt x="1932" y="889"/>
                        <a:pt x="2646" y="449"/>
                        <a:pt x="2486" y="84"/>
                      </a:cubicBezTo>
                      <a:cubicBezTo>
                        <a:pt x="2460" y="25"/>
                        <a:pt x="2381" y="0"/>
                        <a:pt x="2269" y="0"/>
                      </a:cubicBezTo>
                      <a:close/>
                    </a:path>
                  </a:pathLst>
                </a:custGeom>
                <a:solidFill>
                  <a:srgbClr val="D3766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87" name="Google Shape;1487;p46"/>
              <p:cNvSpPr/>
              <p:nvPr/>
            </p:nvSpPr>
            <p:spPr>
              <a:xfrm>
                <a:off x="1689731" y="1344449"/>
                <a:ext cx="414409" cy="733664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9445" extrusionOk="0">
                    <a:moveTo>
                      <a:pt x="2780" y="1"/>
                    </a:moveTo>
                    <a:cubicBezTo>
                      <a:pt x="2539" y="1"/>
                      <a:pt x="2275" y="53"/>
                      <a:pt x="2020" y="206"/>
                    </a:cubicBezTo>
                    <a:cubicBezTo>
                      <a:pt x="1218" y="687"/>
                      <a:pt x="819" y="1895"/>
                      <a:pt x="935" y="2917"/>
                    </a:cubicBezTo>
                    <a:cubicBezTo>
                      <a:pt x="1055" y="3939"/>
                      <a:pt x="209" y="4593"/>
                      <a:pt x="102" y="5348"/>
                    </a:cubicBezTo>
                    <a:cubicBezTo>
                      <a:pt x="1" y="6103"/>
                      <a:pt x="488" y="6465"/>
                      <a:pt x="649" y="6867"/>
                    </a:cubicBezTo>
                    <a:cubicBezTo>
                      <a:pt x="828" y="7326"/>
                      <a:pt x="36" y="8930"/>
                      <a:pt x="1976" y="9339"/>
                    </a:cubicBezTo>
                    <a:cubicBezTo>
                      <a:pt x="2316" y="9412"/>
                      <a:pt x="2628" y="9445"/>
                      <a:pt x="2911" y="9445"/>
                    </a:cubicBezTo>
                    <a:cubicBezTo>
                      <a:pt x="4651" y="9445"/>
                      <a:pt x="5335" y="8200"/>
                      <a:pt x="5140" y="7131"/>
                    </a:cubicBezTo>
                    <a:cubicBezTo>
                      <a:pt x="5033" y="6521"/>
                      <a:pt x="4694" y="6084"/>
                      <a:pt x="4713" y="5593"/>
                    </a:cubicBezTo>
                    <a:cubicBezTo>
                      <a:pt x="4735" y="5103"/>
                      <a:pt x="5084" y="4716"/>
                      <a:pt x="4914" y="4090"/>
                    </a:cubicBezTo>
                    <a:cubicBezTo>
                      <a:pt x="4744" y="3467"/>
                      <a:pt x="4505" y="3546"/>
                      <a:pt x="4423" y="2564"/>
                    </a:cubicBezTo>
                    <a:cubicBezTo>
                      <a:pt x="4341" y="1586"/>
                      <a:pt x="4562" y="423"/>
                      <a:pt x="3703" y="237"/>
                    </a:cubicBezTo>
                    <a:cubicBezTo>
                      <a:pt x="3703" y="237"/>
                      <a:pt x="3293" y="1"/>
                      <a:pt x="27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6"/>
              <p:cNvSpPr/>
              <p:nvPr/>
            </p:nvSpPr>
            <p:spPr>
              <a:xfrm>
                <a:off x="2024446" y="1766398"/>
                <a:ext cx="13050" cy="35499"/>
              </a:xfrm>
              <a:custGeom>
                <a:avLst/>
                <a:gdLst/>
                <a:ahLst/>
                <a:cxnLst/>
                <a:rect l="l" t="t" r="r" b="b"/>
                <a:pathLst>
                  <a:path w="168" h="45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7" y="80"/>
                      <a:pt x="39" y="158"/>
                      <a:pt x="70" y="231"/>
                    </a:cubicBezTo>
                    <a:cubicBezTo>
                      <a:pt x="102" y="309"/>
                      <a:pt x="133" y="382"/>
                      <a:pt x="168" y="457"/>
                    </a:cubicBezTo>
                    <a:cubicBezTo>
                      <a:pt x="164" y="416"/>
                      <a:pt x="161" y="372"/>
                      <a:pt x="149" y="334"/>
                    </a:cubicBezTo>
                    <a:cubicBezTo>
                      <a:pt x="142" y="293"/>
                      <a:pt x="130" y="256"/>
                      <a:pt x="114" y="215"/>
                    </a:cubicBezTo>
                    <a:cubicBezTo>
                      <a:pt x="83" y="142"/>
                      <a:pt x="48" y="67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46"/>
              <p:cNvSpPr/>
              <p:nvPr/>
            </p:nvSpPr>
            <p:spPr>
              <a:xfrm>
                <a:off x="1832192" y="1502292"/>
                <a:ext cx="68512" cy="68667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4" extrusionOk="0">
                    <a:moveTo>
                      <a:pt x="293" y="1"/>
                    </a:moveTo>
                    <a:cubicBezTo>
                      <a:pt x="262" y="1"/>
                      <a:pt x="232" y="8"/>
                      <a:pt x="205" y="26"/>
                    </a:cubicBezTo>
                    <a:cubicBezTo>
                      <a:pt x="1" y="165"/>
                      <a:pt x="309" y="800"/>
                      <a:pt x="560" y="869"/>
                    </a:cubicBezTo>
                    <a:cubicBezTo>
                      <a:pt x="583" y="875"/>
                      <a:pt x="608" y="878"/>
                      <a:pt x="630" y="878"/>
                    </a:cubicBezTo>
                    <a:cubicBezTo>
                      <a:pt x="642" y="882"/>
                      <a:pt x="654" y="883"/>
                      <a:pt x="666" y="883"/>
                    </a:cubicBezTo>
                    <a:cubicBezTo>
                      <a:pt x="678" y="883"/>
                      <a:pt x="689" y="882"/>
                      <a:pt x="702" y="878"/>
                    </a:cubicBezTo>
                    <a:cubicBezTo>
                      <a:pt x="733" y="875"/>
                      <a:pt x="762" y="863"/>
                      <a:pt x="784" y="844"/>
                    </a:cubicBezTo>
                    <a:cubicBezTo>
                      <a:pt x="803" y="831"/>
                      <a:pt x="818" y="812"/>
                      <a:pt x="834" y="797"/>
                    </a:cubicBezTo>
                    <a:cubicBezTo>
                      <a:pt x="856" y="768"/>
                      <a:pt x="869" y="737"/>
                      <a:pt x="881" y="705"/>
                    </a:cubicBezTo>
                    <a:lnTo>
                      <a:pt x="765" y="322"/>
                    </a:lnTo>
                    <a:cubicBezTo>
                      <a:pt x="765" y="322"/>
                      <a:pt x="496" y="1"/>
                      <a:pt x="293" y="1"/>
                    </a:cubicBez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46"/>
              <p:cNvSpPr/>
              <p:nvPr/>
            </p:nvSpPr>
            <p:spPr>
              <a:xfrm>
                <a:off x="1888121" y="3115282"/>
                <a:ext cx="118614" cy="112865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453" extrusionOk="0">
                    <a:moveTo>
                      <a:pt x="800" y="1"/>
                    </a:moveTo>
                    <a:cubicBezTo>
                      <a:pt x="356" y="4"/>
                      <a:pt x="1" y="410"/>
                      <a:pt x="92" y="872"/>
                    </a:cubicBezTo>
                    <a:cubicBezTo>
                      <a:pt x="146" y="1155"/>
                      <a:pt x="375" y="1385"/>
                      <a:pt x="658" y="1438"/>
                    </a:cubicBezTo>
                    <a:cubicBezTo>
                      <a:pt x="708" y="1448"/>
                      <a:pt x="757" y="1453"/>
                      <a:pt x="805" y="1453"/>
                    </a:cubicBezTo>
                    <a:cubicBezTo>
                      <a:pt x="1203" y="1453"/>
                      <a:pt x="1526" y="1129"/>
                      <a:pt x="1526" y="727"/>
                    </a:cubicBezTo>
                    <a:cubicBezTo>
                      <a:pt x="1526" y="328"/>
                      <a:pt x="1199" y="4"/>
                      <a:pt x="800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6"/>
              <p:cNvSpPr/>
              <p:nvPr/>
            </p:nvSpPr>
            <p:spPr>
              <a:xfrm>
                <a:off x="1683206" y="1358897"/>
                <a:ext cx="176949" cy="546384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7034" extrusionOk="0">
                    <a:moveTo>
                      <a:pt x="2272" y="0"/>
                    </a:moveTo>
                    <a:cubicBezTo>
                      <a:pt x="2272" y="0"/>
                      <a:pt x="2271" y="0"/>
                      <a:pt x="2271" y="1"/>
                    </a:cubicBezTo>
                    <a:cubicBezTo>
                      <a:pt x="1746" y="322"/>
                      <a:pt x="1337" y="803"/>
                      <a:pt x="1091" y="1366"/>
                    </a:cubicBezTo>
                    <a:cubicBezTo>
                      <a:pt x="969" y="1646"/>
                      <a:pt x="893" y="1944"/>
                      <a:pt x="865" y="2250"/>
                    </a:cubicBezTo>
                    <a:cubicBezTo>
                      <a:pt x="834" y="2646"/>
                      <a:pt x="887" y="3020"/>
                      <a:pt x="733" y="3404"/>
                    </a:cubicBezTo>
                    <a:cubicBezTo>
                      <a:pt x="484" y="4020"/>
                      <a:pt x="0" y="4527"/>
                      <a:pt x="9" y="5219"/>
                    </a:cubicBezTo>
                    <a:cubicBezTo>
                      <a:pt x="13" y="5539"/>
                      <a:pt x="110" y="5854"/>
                      <a:pt x="283" y="6121"/>
                    </a:cubicBezTo>
                    <a:cubicBezTo>
                      <a:pt x="488" y="6436"/>
                      <a:pt x="783" y="6687"/>
                      <a:pt x="953" y="7027"/>
                    </a:cubicBezTo>
                    <a:cubicBezTo>
                      <a:pt x="955" y="7032"/>
                      <a:pt x="958" y="7034"/>
                      <a:pt x="962" y="7034"/>
                    </a:cubicBezTo>
                    <a:cubicBezTo>
                      <a:pt x="970" y="7034"/>
                      <a:pt x="979" y="7023"/>
                      <a:pt x="972" y="7015"/>
                    </a:cubicBezTo>
                    <a:cubicBezTo>
                      <a:pt x="830" y="6716"/>
                      <a:pt x="598" y="6483"/>
                      <a:pt x="406" y="6216"/>
                    </a:cubicBezTo>
                    <a:cubicBezTo>
                      <a:pt x="173" y="5901"/>
                      <a:pt x="54" y="5517"/>
                      <a:pt x="69" y="5124"/>
                    </a:cubicBezTo>
                    <a:cubicBezTo>
                      <a:pt x="101" y="4467"/>
                      <a:pt x="576" y="3970"/>
                      <a:pt x="808" y="3379"/>
                    </a:cubicBezTo>
                    <a:cubicBezTo>
                      <a:pt x="896" y="3118"/>
                      <a:pt x="937" y="2844"/>
                      <a:pt x="922" y="2567"/>
                    </a:cubicBezTo>
                    <a:cubicBezTo>
                      <a:pt x="912" y="2234"/>
                      <a:pt x="959" y="1900"/>
                      <a:pt x="1066" y="1580"/>
                    </a:cubicBezTo>
                    <a:cubicBezTo>
                      <a:pt x="1293" y="941"/>
                      <a:pt x="1714" y="391"/>
                      <a:pt x="2277" y="7"/>
                    </a:cubicBezTo>
                    <a:cubicBezTo>
                      <a:pt x="2277" y="7"/>
                      <a:pt x="2275" y="0"/>
                      <a:pt x="2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6"/>
              <p:cNvSpPr/>
              <p:nvPr/>
            </p:nvSpPr>
            <p:spPr>
              <a:xfrm>
                <a:off x="2021339" y="1472929"/>
                <a:ext cx="73794" cy="524478"/>
              </a:xfrm>
              <a:custGeom>
                <a:avLst/>
                <a:gdLst/>
                <a:ahLst/>
                <a:cxnLst/>
                <a:rect l="l" t="t" r="r" b="b"/>
                <a:pathLst>
                  <a:path w="950" h="6752" extrusionOk="0">
                    <a:moveTo>
                      <a:pt x="25" y="1"/>
                    </a:moveTo>
                    <a:cubicBezTo>
                      <a:pt x="22" y="1"/>
                      <a:pt x="19" y="3"/>
                      <a:pt x="19" y="8"/>
                    </a:cubicBezTo>
                    <a:cubicBezTo>
                      <a:pt x="0" y="530"/>
                      <a:pt x="101" y="1049"/>
                      <a:pt x="318" y="1524"/>
                    </a:cubicBezTo>
                    <a:cubicBezTo>
                      <a:pt x="444" y="1804"/>
                      <a:pt x="604" y="2068"/>
                      <a:pt x="676" y="2367"/>
                    </a:cubicBezTo>
                    <a:cubicBezTo>
                      <a:pt x="764" y="2725"/>
                      <a:pt x="720" y="3074"/>
                      <a:pt x="648" y="3433"/>
                    </a:cubicBezTo>
                    <a:cubicBezTo>
                      <a:pt x="594" y="3672"/>
                      <a:pt x="557" y="3914"/>
                      <a:pt x="547" y="4160"/>
                    </a:cubicBezTo>
                    <a:cubicBezTo>
                      <a:pt x="554" y="4408"/>
                      <a:pt x="610" y="4650"/>
                      <a:pt x="705" y="4880"/>
                    </a:cubicBezTo>
                    <a:cubicBezTo>
                      <a:pt x="925" y="5481"/>
                      <a:pt x="909" y="6144"/>
                      <a:pt x="657" y="6739"/>
                    </a:cubicBezTo>
                    <a:cubicBezTo>
                      <a:pt x="657" y="6746"/>
                      <a:pt x="663" y="6752"/>
                      <a:pt x="669" y="6752"/>
                    </a:cubicBezTo>
                    <a:cubicBezTo>
                      <a:pt x="672" y="6752"/>
                      <a:pt x="675" y="6750"/>
                      <a:pt x="676" y="6745"/>
                    </a:cubicBezTo>
                    <a:cubicBezTo>
                      <a:pt x="890" y="6295"/>
                      <a:pt x="950" y="5792"/>
                      <a:pt x="862" y="5298"/>
                    </a:cubicBezTo>
                    <a:cubicBezTo>
                      <a:pt x="805" y="5006"/>
                      <a:pt x="657" y="4738"/>
                      <a:pt x="601" y="4443"/>
                    </a:cubicBezTo>
                    <a:cubicBezTo>
                      <a:pt x="535" y="4087"/>
                      <a:pt x="629" y="3741"/>
                      <a:pt x="705" y="3395"/>
                    </a:cubicBezTo>
                    <a:cubicBezTo>
                      <a:pt x="812" y="2905"/>
                      <a:pt x="805" y="2442"/>
                      <a:pt x="598" y="1974"/>
                    </a:cubicBezTo>
                    <a:cubicBezTo>
                      <a:pt x="466" y="1672"/>
                      <a:pt x="296" y="1389"/>
                      <a:pt x="195" y="1068"/>
                    </a:cubicBezTo>
                    <a:cubicBezTo>
                      <a:pt x="91" y="722"/>
                      <a:pt x="35" y="366"/>
                      <a:pt x="31" y="8"/>
                    </a:cubicBezTo>
                    <a:cubicBezTo>
                      <a:pt x="31" y="3"/>
                      <a:pt x="28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6"/>
              <p:cNvSpPr/>
              <p:nvPr/>
            </p:nvSpPr>
            <p:spPr>
              <a:xfrm>
                <a:off x="1687556" y="1560162"/>
                <a:ext cx="79231" cy="389320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5012" extrusionOk="0">
                    <a:moveTo>
                      <a:pt x="968" y="1"/>
                    </a:moveTo>
                    <a:cubicBezTo>
                      <a:pt x="964" y="1"/>
                      <a:pt x="960" y="3"/>
                      <a:pt x="960" y="5"/>
                    </a:cubicBezTo>
                    <a:cubicBezTo>
                      <a:pt x="979" y="571"/>
                      <a:pt x="730" y="1083"/>
                      <a:pt x="410" y="1543"/>
                    </a:cubicBezTo>
                    <a:cubicBezTo>
                      <a:pt x="196" y="1854"/>
                      <a:pt x="20" y="2153"/>
                      <a:pt x="7" y="2530"/>
                    </a:cubicBezTo>
                    <a:cubicBezTo>
                      <a:pt x="1" y="2908"/>
                      <a:pt x="142" y="3213"/>
                      <a:pt x="347" y="3524"/>
                    </a:cubicBezTo>
                    <a:cubicBezTo>
                      <a:pt x="491" y="3744"/>
                      <a:pt x="636" y="3952"/>
                      <a:pt x="696" y="4213"/>
                    </a:cubicBezTo>
                    <a:cubicBezTo>
                      <a:pt x="743" y="4471"/>
                      <a:pt x="746" y="4738"/>
                      <a:pt x="715" y="5002"/>
                    </a:cubicBezTo>
                    <a:cubicBezTo>
                      <a:pt x="715" y="5009"/>
                      <a:pt x="720" y="5012"/>
                      <a:pt x="726" y="5012"/>
                    </a:cubicBezTo>
                    <a:cubicBezTo>
                      <a:pt x="732" y="5012"/>
                      <a:pt x="738" y="5009"/>
                      <a:pt x="740" y="5002"/>
                    </a:cubicBezTo>
                    <a:cubicBezTo>
                      <a:pt x="784" y="4597"/>
                      <a:pt x="800" y="4207"/>
                      <a:pt x="598" y="3835"/>
                    </a:cubicBezTo>
                    <a:cubicBezTo>
                      <a:pt x="359" y="3373"/>
                      <a:pt x="32" y="3027"/>
                      <a:pt x="64" y="2486"/>
                    </a:cubicBezTo>
                    <a:cubicBezTo>
                      <a:pt x="95" y="1948"/>
                      <a:pt x="476" y="1590"/>
                      <a:pt x="715" y="1121"/>
                    </a:cubicBezTo>
                    <a:cubicBezTo>
                      <a:pt x="897" y="772"/>
                      <a:pt x="1020" y="395"/>
                      <a:pt x="973" y="5"/>
                    </a:cubicBezTo>
                    <a:cubicBezTo>
                      <a:pt x="973" y="2"/>
                      <a:pt x="970" y="1"/>
                      <a:pt x="9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6"/>
              <p:cNvSpPr/>
              <p:nvPr/>
            </p:nvSpPr>
            <p:spPr>
              <a:xfrm>
                <a:off x="1872974" y="3366183"/>
                <a:ext cx="517099" cy="455423"/>
              </a:xfrm>
              <a:custGeom>
                <a:avLst/>
                <a:gdLst/>
                <a:ahLst/>
                <a:cxnLst/>
                <a:rect l="l" t="t" r="r" b="b"/>
                <a:pathLst>
                  <a:path w="6657" h="5863" extrusionOk="0">
                    <a:moveTo>
                      <a:pt x="20" y="1"/>
                    </a:moveTo>
                    <a:cubicBezTo>
                      <a:pt x="20" y="1"/>
                      <a:pt x="1" y="1077"/>
                      <a:pt x="7" y="2294"/>
                    </a:cubicBezTo>
                    <a:cubicBezTo>
                      <a:pt x="10" y="2564"/>
                      <a:pt x="17" y="2844"/>
                      <a:pt x="20" y="3121"/>
                    </a:cubicBezTo>
                    <a:cubicBezTo>
                      <a:pt x="23" y="3351"/>
                      <a:pt x="26" y="3580"/>
                      <a:pt x="35" y="3803"/>
                    </a:cubicBezTo>
                    <a:cubicBezTo>
                      <a:pt x="64" y="4829"/>
                      <a:pt x="111" y="5684"/>
                      <a:pt x="193" y="5735"/>
                    </a:cubicBezTo>
                    <a:cubicBezTo>
                      <a:pt x="331" y="5823"/>
                      <a:pt x="2670" y="5863"/>
                      <a:pt x="4450" y="5863"/>
                    </a:cubicBezTo>
                    <a:cubicBezTo>
                      <a:pt x="5512" y="5863"/>
                      <a:pt x="6375" y="5849"/>
                      <a:pt x="6452" y="5823"/>
                    </a:cubicBezTo>
                    <a:cubicBezTo>
                      <a:pt x="6656" y="5757"/>
                      <a:pt x="6483" y="5172"/>
                      <a:pt x="6254" y="4992"/>
                    </a:cubicBezTo>
                    <a:cubicBezTo>
                      <a:pt x="6027" y="4810"/>
                      <a:pt x="3797" y="3803"/>
                      <a:pt x="3797" y="3803"/>
                    </a:cubicBezTo>
                    <a:lnTo>
                      <a:pt x="3816" y="3121"/>
                    </a:lnTo>
                    <a:lnTo>
                      <a:pt x="3816" y="2294"/>
                    </a:lnTo>
                    <a:lnTo>
                      <a:pt x="3816" y="1"/>
                    </a:ln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6"/>
              <p:cNvSpPr/>
              <p:nvPr/>
            </p:nvSpPr>
            <p:spPr>
              <a:xfrm>
                <a:off x="1873750" y="3540649"/>
                <a:ext cx="516555" cy="277386"/>
              </a:xfrm>
              <a:custGeom>
                <a:avLst/>
                <a:gdLst/>
                <a:ahLst/>
                <a:cxnLst/>
                <a:rect l="l" t="t" r="r" b="b"/>
                <a:pathLst>
                  <a:path w="6650" h="3571" extrusionOk="0">
                    <a:moveTo>
                      <a:pt x="0" y="1"/>
                    </a:moveTo>
                    <a:cubicBezTo>
                      <a:pt x="7" y="271"/>
                      <a:pt x="10" y="551"/>
                      <a:pt x="13" y="828"/>
                    </a:cubicBezTo>
                    <a:cubicBezTo>
                      <a:pt x="16" y="1057"/>
                      <a:pt x="19" y="1287"/>
                      <a:pt x="29" y="1510"/>
                    </a:cubicBezTo>
                    <a:cubicBezTo>
                      <a:pt x="57" y="2536"/>
                      <a:pt x="104" y="3391"/>
                      <a:pt x="186" y="3441"/>
                    </a:cubicBezTo>
                    <a:cubicBezTo>
                      <a:pt x="325" y="3531"/>
                      <a:pt x="2711" y="3570"/>
                      <a:pt x="4497" y="3570"/>
                    </a:cubicBezTo>
                    <a:cubicBezTo>
                      <a:pt x="5534" y="3570"/>
                      <a:pt x="6370" y="3557"/>
                      <a:pt x="6445" y="3533"/>
                    </a:cubicBezTo>
                    <a:cubicBezTo>
                      <a:pt x="6649" y="3463"/>
                      <a:pt x="6473" y="2878"/>
                      <a:pt x="6244" y="2699"/>
                    </a:cubicBezTo>
                    <a:cubicBezTo>
                      <a:pt x="6017" y="2517"/>
                      <a:pt x="3787" y="1510"/>
                      <a:pt x="3787" y="1510"/>
                    </a:cubicBezTo>
                    <a:lnTo>
                      <a:pt x="3806" y="828"/>
                    </a:lnTo>
                    <a:lnTo>
                      <a:pt x="380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6"/>
              <p:cNvSpPr/>
              <p:nvPr/>
            </p:nvSpPr>
            <p:spPr>
              <a:xfrm>
                <a:off x="1870800" y="3603175"/>
                <a:ext cx="519058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6682" h="2760" extrusionOk="0">
                    <a:moveTo>
                      <a:pt x="1" y="1"/>
                    </a:moveTo>
                    <a:cubicBezTo>
                      <a:pt x="29" y="1319"/>
                      <a:pt x="79" y="2564"/>
                      <a:pt x="180" y="2633"/>
                    </a:cubicBezTo>
                    <a:cubicBezTo>
                      <a:pt x="227" y="2658"/>
                      <a:pt x="516" y="2684"/>
                      <a:pt x="938" y="2702"/>
                    </a:cubicBezTo>
                    <a:cubicBezTo>
                      <a:pt x="1246" y="2718"/>
                      <a:pt x="1630" y="2731"/>
                      <a:pt x="2048" y="2737"/>
                    </a:cubicBezTo>
                    <a:cubicBezTo>
                      <a:pt x="2826" y="2752"/>
                      <a:pt x="3729" y="2759"/>
                      <a:pt x="4517" y="2759"/>
                    </a:cubicBezTo>
                    <a:cubicBezTo>
                      <a:pt x="5560" y="2759"/>
                      <a:pt x="6400" y="2746"/>
                      <a:pt x="6477" y="2721"/>
                    </a:cubicBezTo>
                    <a:cubicBezTo>
                      <a:pt x="6681" y="2652"/>
                      <a:pt x="6499" y="2064"/>
                      <a:pt x="6269" y="1882"/>
                    </a:cubicBezTo>
                    <a:cubicBezTo>
                      <a:pt x="6039" y="1699"/>
                      <a:pt x="3797" y="690"/>
                      <a:pt x="3797" y="690"/>
                    </a:cubicBezTo>
                    <a:lnTo>
                      <a:pt x="38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6"/>
              <p:cNvSpPr/>
              <p:nvPr/>
            </p:nvSpPr>
            <p:spPr>
              <a:xfrm>
                <a:off x="1906686" y="3796677"/>
                <a:ext cx="462803" cy="536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69" extrusionOk="0">
                    <a:moveTo>
                      <a:pt x="2729" y="0"/>
                    </a:moveTo>
                    <a:cubicBezTo>
                      <a:pt x="1576" y="0"/>
                      <a:pt x="465" y="8"/>
                      <a:pt x="10" y="29"/>
                    </a:cubicBezTo>
                    <a:cubicBezTo>
                      <a:pt x="1" y="29"/>
                      <a:pt x="1" y="35"/>
                      <a:pt x="10" y="38"/>
                    </a:cubicBezTo>
                    <a:cubicBezTo>
                      <a:pt x="458" y="60"/>
                      <a:pt x="1538" y="69"/>
                      <a:pt x="2668" y="69"/>
                    </a:cubicBezTo>
                    <a:cubicBezTo>
                      <a:pt x="3999" y="69"/>
                      <a:pt x="5401" y="57"/>
                      <a:pt x="5930" y="42"/>
                    </a:cubicBezTo>
                    <a:cubicBezTo>
                      <a:pt x="5958" y="42"/>
                      <a:pt x="5958" y="26"/>
                      <a:pt x="5930" y="26"/>
                    </a:cubicBezTo>
                    <a:cubicBezTo>
                      <a:pt x="5408" y="11"/>
                      <a:pt x="4041" y="0"/>
                      <a:pt x="2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46"/>
              <p:cNvSpPr/>
              <p:nvPr/>
            </p:nvSpPr>
            <p:spPr>
              <a:xfrm>
                <a:off x="2086355" y="3639689"/>
                <a:ext cx="92592" cy="24468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315" extrusionOk="0">
                    <a:moveTo>
                      <a:pt x="855" y="1"/>
                    </a:moveTo>
                    <a:cubicBezTo>
                      <a:pt x="548" y="1"/>
                      <a:pt x="231" y="86"/>
                      <a:pt x="12" y="289"/>
                    </a:cubicBezTo>
                    <a:cubicBezTo>
                      <a:pt x="1" y="300"/>
                      <a:pt x="13" y="314"/>
                      <a:pt x="25" y="314"/>
                    </a:cubicBezTo>
                    <a:cubicBezTo>
                      <a:pt x="26" y="314"/>
                      <a:pt x="27" y="314"/>
                      <a:pt x="28" y="314"/>
                    </a:cubicBezTo>
                    <a:cubicBezTo>
                      <a:pt x="399" y="194"/>
                      <a:pt x="780" y="116"/>
                      <a:pt x="1170" y="78"/>
                    </a:cubicBezTo>
                    <a:cubicBezTo>
                      <a:pt x="1179" y="78"/>
                      <a:pt x="1192" y="65"/>
                      <a:pt x="1192" y="53"/>
                    </a:cubicBezTo>
                    <a:cubicBezTo>
                      <a:pt x="1192" y="43"/>
                      <a:pt x="1179" y="31"/>
                      <a:pt x="1170" y="31"/>
                    </a:cubicBezTo>
                    <a:cubicBezTo>
                      <a:pt x="1069" y="11"/>
                      <a:pt x="963" y="1"/>
                      <a:pt x="8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46"/>
              <p:cNvSpPr/>
              <p:nvPr/>
            </p:nvSpPr>
            <p:spPr>
              <a:xfrm>
                <a:off x="2108105" y="3652894"/>
                <a:ext cx="92592" cy="24468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315" extrusionOk="0">
                    <a:moveTo>
                      <a:pt x="854" y="1"/>
                    </a:moveTo>
                    <a:cubicBezTo>
                      <a:pt x="547" y="1"/>
                      <a:pt x="229" y="86"/>
                      <a:pt x="12" y="289"/>
                    </a:cubicBezTo>
                    <a:cubicBezTo>
                      <a:pt x="1" y="300"/>
                      <a:pt x="10" y="314"/>
                      <a:pt x="24" y="314"/>
                    </a:cubicBezTo>
                    <a:cubicBezTo>
                      <a:pt x="25" y="314"/>
                      <a:pt x="27" y="314"/>
                      <a:pt x="28" y="314"/>
                    </a:cubicBezTo>
                    <a:cubicBezTo>
                      <a:pt x="396" y="194"/>
                      <a:pt x="776" y="116"/>
                      <a:pt x="1166" y="81"/>
                    </a:cubicBezTo>
                    <a:cubicBezTo>
                      <a:pt x="1179" y="81"/>
                      <a:pt x="1192" y="68"/>
                      <a:pt x="1192" y="56"/>
                    </a:cubicBezTo>
                    <a:cubicBezTo>
                      <a:pt x="1192" y="43"/>
                      <a:pt x="1179" y="31"/>
                      <a:pt x="1166" y="31"/>
                    </a:cubicBezTo>
                    <a:cubicBezTo>
                      <a:pt x="1067" y="11"/>
                      <a:pt x="961" y="1"/>
                      <a:pt x="8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46"/>
              <p:cNvSpPr/>
              <p:nvPr/>
            </p:nvSpPr>
            <p:spPr>
              <a:xfrm>
                <a:off x="2129933" y="3666100"/>
                <a:ext cx="92281" cy="24235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312" extrusionOk="0">
                    <a:moveTo>
                      <a:pt x="852" y="0"/>
                    </a:moveTo>
                    <a:cubicBezTo>
                      <a:pt x="546" y="0"/>
                      <a:pt x="227" y="86"/>
                      <a:pt x="8" y="288"/>
                    </a:cubicBezTo>
                    <a:cubicBezTo>
                      <a:pt x="0" y="299"/>
                      <a:pt x="5" y="312"/>
                      <a:pt x="17" y="312"/>
                    </a:cubicBezTo>
                    <a:cubicBezTo>
                      <a:pt x="19" y="312"/>
                      <a:pt x="21" y="311"/>
                      <a:pt x="24" y="310"/>
                    </a:cubicBezTo>
                    <a:cubicBezTo>
                      <a:pt x="395" y="194"/>
                      <a:pt x="775" y="115"/>
                      <a:pt x="1165" y="81"/>
                    </a:cubicBezTo>
                    <a:cubicBezTo>
                      <a:pt x="1178" y="75"/>
                      <a:pt x="1187" y="65"/>
                      <a:pt x="1184" y="53"/>
                    </a:cubicBezTo>
                    <a:cubicBezTo>
                      <a:pt x="1181" y="40"/>
                      <a:pt x="1175" y="34"/>
                      <a:pt x="1165" y="30"/>
                    </a:cubicBezTo>
                    <a:cubicBezTo>
                      <a:pt x="1066" y="11"/>
                      <a:pt x="960" y="0"/>
                      <a:pt x="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46"/>
              <p:cNvSpPr/>
              <p:nvPr/>
            </p:nvSpPr>
            <p:spPr>
              <a:xfrm>
                <a:off x="2151605" y="3679150"/>
                <a:ext cx="92359" cy="24391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314" extrusionOk="0">
                    <a:moveTo>
                      <a:pt x="855" y="1"/>
                    </a:moveTo>
                    <a:cubicBezTo>
                      <a:pt x="547" y="1"/>
                      <a:pt x="229" y="85"/>
                      <a:pt x="9" y="290"/>
                    </a:cubicBezTo>
                    <a:cubicBezTo>
                      <a:pt x="1" y="298"/>
                      <a:pt x="7" y="314"/>
                      <a:pt x="18" y="314"/>
                    </a:cubicBezTo>
                    <a:cubicBezTo>
                      <a:pt x="20" y="314"/>
                      <a:pt x="22" y="313"/>
                      <a:pt x="25" y="312"/>
                    </a:cubicBezTo>
                    <a:cubicBezTo>
                      <a:pt x="396" y="196"/>
                      <a:pt x="776" y="117"/>
                      <a:pt x="1166" y="80"/>
                    </a:cubicBezTo>
                    <a:cubicBezTo>
                      <a:pt x="1179" y="80"/>
                      <a:pt x="1188" y="70"/>
                      <a:pt x="1188" y="57"/>
                    </a:cubicBezTo>
                    <a:cubicBezTo>
                      <a:pt x="1188" y="42"/>
                      <a:pt x="1179" y="29"/>
                      <a:pt x="1166" y="29"/>
                    </a:cubicBezTo>
                    <a:cubicBezTo>
                      <a:pt x="1067" y="11"/>
                      <a:pt x="962" y="1"/>
                      <a:pt x="8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46"/>
              <p:cNvSpPr/>
              <p:nvPr/>
            </p:nvSpPr>
            <p:spPr>
              <a:xfrm>
                <a:off x="2139565" y="3563176"/>
                <a:ext cx="104399" cy="84902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093" extrusionOk="0">
                    <a:moveTo>
                      <a:pt x="975" y="113"/>
                    </a:moveTo>
                    <a:cubicBezTo>
                      <a:pt x="1076" y="113"/>
                      <a:pt x="1149" y="173"/>
                      <a:pt x="1120" y="362"/>
                    </a:cubicBezTo>
                    <a:cubicBezTo>
                      <a:pt x="1085" y="594"/>
                      <a:pt x="711" y="742"/>
                      <a:pt x="522" y="811"/>
                    </a:cubicBezTo>
                    <a:cubicBezTo>
                      <a:pt x="368" y="874"/>
                      <a:pt x="208" y="925"/>
                      <a:pt x="54" y="991"/>
                    </a:cubicBezTo>
                    <a:cubicBezTo>
                      <a:pt x="164" y="815"/>
                      <a:pt x="287" y="645"/>
                      <a:pt x="412" y="484"/>
                    </a:cubicBezTo>
                    <a:cubicBezTo>
                      <a:pt x="475" y="406"/>
                      <a:pt x="541" y="330"/>
                      <a:pt x="617" y="264"/>
                    </a:cubicBezTo>
                    <a:cubicBezTo>
                      <a:pt x="680" y="208"/>
                      <a:pt x="849" y="113"/>
                      <a:pt x="975" y="113"/>
                    </a:cubicBezTo>
                    <a:close/>
                    <a:moveTo>
                      <a:pt x="953" y="0"/>
                    </a:moveTo>
                    <a:cubicBezTo>
                      <a:pt x="827" y="0"/>
                      <a:pt x="694" y="65"/>
                      <a:pt x="601" y="145"/>
                    </a:cubicBezTo>
                    <a:cubicBezTo>
                      <a:pt x="324" y="380"/>
                      <a:pt x="120" y="686"/>
                      <a:pt x="3" y="1028"/>
                    </a:cubicBezTo>
                    <a:cubicBezTo>
                      <a:pt x="0" y="1032"/>
                      <a:pt x="3" y="1038"/>
                      <a:pt x="7" y="1038"/>
                    </a:cubicBezTo>
                    <a:lnTo>
                      <a:pt x="10" y="1038"/>
                    </a:lnTo>
                    <a:cubicBezTo>
                      <a:pt x="10" y="1065"/>
                      <a:pt x="32" y="1093"/>
                      <a:pt x="58" y="1093"/>
                    </a:cubicBezTo>
                    <a:cubicBezTo>
                      <a:pt x="62" y="1093"/>
                      <a:pt x="66" y="1092"/>
                      <a:pt x="70" y="1091"/>
                    </a:cubicBezTo>
                    <a:cubicBezTo>
                      <a:pt x="387" y="972"/>
                      <a:pt x="746" y="887"/>
                      <a:pt x="1023" y="673"/>
                    </a:cubicBezTo>
                    <a:cubicBezTo>
                      <a:pt x="1186" y="553"/>
                      <a:pt x="1343" y="321"/>
                      <a:pt x="1199" y="123"/>
                    </a:cubicBezTo>
                    <a:cubicBezTo>
                      <a:pt x="1134" y="35"/>
                      <a:pt x="1045" y="0"/>
                      <a:pt x="9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46"/>
              <p:cNvSpPr/>
              <p:nvPr/>
            </p:nvSpPr>
            <p:spPr>
              <a:xfrm>
                <a:off x="2032291" y="3581974"/>
                <a:ext cx="114885" cy="66026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850" extrusionOk="0">
                    <a:moveTo>
                      <a:pt x="407" y="118"/>
                    </a:moveTo>
                    <a:cubicBezTo>
                      <a:pt x="517" y="118"/>
                      <a:pt x="644" y="155"/>
                      <a:pt x="705" y="186"/>
                    </a:cubicBezTo>
                    <a:cubicBezTo>
                      <a:pt x="790" y="233"/>
                      <a:pt x="878" y="286"/>
                      <a:pt x="960" y="346"/>
                    </a:cubicBezTo>
                    <a:cubicBezTo>
                      <a:pt x="1130" y="469"/>
                      <a:pt x="1278" y="613"/>
                      <a:pt x="1435" y="745"/>
                    </a:cubicBezTo>
                    <a:cubicBezTo>
                      <a:pt x="1271" y="717"/>
                      <a:pt x="1105" y="708"/>
                      <a:pt x="938" y="686"/>
                    </a:cubicBezTo>
                    <a:cubicBezTo>
                      <a:pt x="737" y="664"/>
                      <a:pt x="340" y="620"/>
                      <a:pt x="240" y="406"/>
                    </a:cubicBezTo>
                    <a:cubicBezTo>
                      <a:pt x="141" y="182"/>
                      <a:pt x="260" y="118"/>
                      <a:pt x="407" y="118"/>
                    </a:cubicBezTo>
                    <a:close/>
                    <a:moveTo>
                      <a:pt x="409" y="0"/>
                    </a:moveTo>
                    <a:cubicBezTo>
                      <a:pt x="276" y="0"/>
                      <a:pt x="150" y="51"/>
                      <a:pt x="95" y="192"/>
                    </a:cubicBezTo>
                    <a:cubicBezTo>
                      <a:pt x="1" y="437"/>
                      <a:pt x="218" y="601"/>
                      <a:pt x="403" y="683"/>
                    </a:cubicBezTo>
                    <a:cubicBezTo>
                      <a:pt x="721" y="821"/>
                      <a:pt x="1086" y="815"/>
                      <a:pt x="1429" y="849"/>
                    </a:cubicBezTo>
                    <a:cubicBezTo>
                      <a:pt x="1457" y="849"/>
                      <a:pt x="1476" y="830"/>
                      <a:pt x="1476" y="802"/>
                    </a:cubicBezTo>
                    <a:cubicBezTo>
                      <a:pt x="1476" y="799"/>
                      <a:pt x="1476" y="790"/>
                      <a:pt x="1473" y="786"/>
                    </a:cubicBezTo>
                    <a:cubicBezTo>
                      <a:pt x="1476" y="783"/>
                      <a:pt x="1479" y="777"/>
                      <a:pt x="1479" y="774"/>
                    </a:cubicBezTo>
                    <a:lnTo>
                      <a:pt x="1479" y="771"/>
                    </a:lnTo>
                    <a:cubicBezTo>
                      <a:pt x="1278" y="469"/>
                      <a:pt x="1004" y="223"/>
                      <a:pt x="677" y="63"/>
                    </a:cubicBezTo>
                    <a:cubicBezTo>
                      <a:pt x="599" y="25"/>
                      <a:pt x="502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46"/>
              <p:cNvSpPr/>
              <p:nvPr/>
            </p:nvSpPr>
            <p:spPr>
              <a:xfrm>
                <a:off x="1774322" y="2105309"/>
                <a:ext cx="423964" cy="1400681"/>
              </a:xfrm>
              <a:custGeom>
                <a:avLst/>
                <a:gdLst/>
                <a:ahLst/>
                <a:cxnLst/>
                <a:rect l="l" t="t" r="r" b="b"/>
                <a:pathLst>
                  <a:path w="5458" h="18032" extrusionOk="0">
                    <a:moveTo>
                      <a:pt x="0" y="0"/>
                    </a:moveTo>
                    <a:cubicBezTo>
                      <a:pt x="0" y="0"/>
                      <a:pt x="1026" y="10163"/>
                      <a:pt x="1051" y="10295"/>
                    </a:cubicBezTo>
                    <a:cubicBezTo>
                      <a:pt x="1051" y="10310"/>
                      <a:pt x="1060" y="10505"/>
                      <a:pt x="1070" y="10823"/>
                    </a:cubicBezTo>
                    <a:cubicBezTo>
                      <a:pt x="1123" y="12575"/>
                      <a:pt x="1261" y="18032"/>
                      <a:pt x="1261" y="18032"/>
                    </a:cubicBezTo>
                    <a:lnTo>
                      <a:pt x="5457" y="18032"/>
                    </a:lnTo>
                    <a:cubicBezTo>
                      <a:pt x="5457" y="18032"/>
                      <a:pt x="5180" y="11568"/>
                      <a:pt x="5023" y="10062"/>
                    </a:cubicBezTo>
                    <a:cubicBezTo>
                      <a:pt x="4825" y="8140"/>
                      <a:pt x="3561" y="0"/>
                      <a:pt x="35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46"/>
              <p:cNvSpPr/>
              <p:nvPr/>
            </p:nvSpPr>
            <p:spPr>
              <a:xfrm>
                <a:off x="1809588" y="2134593"/>
                <a:ext cx="105253" cy="1319352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16985" extrusionOk="0">
                    <a:moveTo>
                      <a:pt x="9" y="1"/>
                    </a:moveTo>
                    <a:cubicBezTo>
                      <a:pt x="5" y="1"/>
                      <a:pt x="1" y="4"/>
                      <a:pt x="2" y="10"/>
                    </a:cubicBezTo>
                    <a:cubicBezTo>
                      <a:pt x="323" y="2196"/>
                      <a:pt x="556" y="4404"/>
                      <a:pt x="754" y="6603"/>
                    </a:cubicBezTo>
                    <a:cubicBezTo>
                      <a:pt x="949" y="8801"/>
                      <a:pt x="1087" y="11006"/>
                      <a:pt x="1179" y="13214"/>
                    </a:cubicBezTo>
                    <a:cubicBezTo>
                      <a:pt x="1229" y="14466"/>
                      <a:pt x="1267" y="15714"/>
                      <a:pt x="1308" y="16966"/>
                    </a:cubicBezTo>
                    <a:cubicBezTo>
                      <a:pt x="1311" y="16979"/>
                      <a:pt x="1323" y="16985"/>
                      <a:pt x="1336" y="16985"/>
                    </a:cubicBezTo>
                    <a:cubicBezTo>
                      <a:pt x="1342" y="16985"/>
                      <a:pt x="1352" y="16979"/>
                      <a:pt x="1355" y="16966"/>
                    </a:cubicBezTo>
                    <a:cubicBezTo>
                      <a:pt x="1292" y="14739"/>
                      <a:pt x="1229" y="12506"/>
                      <a:pt x="1100" y="10283"/>
                    </a:cubicBezTo>
                    <a:cubicBezTo>
                      <a:pt x="968" y="8084"/>
                      <a:pt x="776" y="5885"/>
                      <a:pt x="518" y="3700"/>
                    </a:cubicBezTo>
                    <a:cubicBezTo>
                      <a:pt x="370" y="2470"/>
                      <a:pt x="194" y="1240"/>
                      <a:pt x="18" y="10"/>
                    </a:cubicBezTo>
                    <a:cubicBezTo>
                      <a:pt x="18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46"/>
              <p:cNvSpPr/>
              <p:nvPr/>
            </p:nvSpPr>
            <p:spPr>
              <a:xfrm>
                <a:off x="1885713" y="3449066"/>
                <a:ext cx="293000" cy="8778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113" extrusionOk="0">
                    <a:moveTo>
                      <a:pt x="1848" y="0"/>
                    </a:moveTo>
                    <a:cubicBezTo>
                      <a:pt x="1514" y="0"/>
                      <a:pt x="1180" y="5"/>
                      <a:pt x="847" y="16"/>
                    </a:cubicBezTo>
                    <a:lnTo>
                      <a:pt x="441" y="32"/>
                    </a:lnTo>
                    <a:cubicBezTo>
                      <a:pt x="299" y="35"/>
                      <a:pt x="155" y="50"/>
                      <a:pt x="13" y="50"/>
                    </a:cubicBezTo>
                    <a:cubicBezTo>
                      <a:pt x="0" y="50"/>
                      <a:pt x="0" y="63"/>
                      <a:pt x="13" y="63"/>
                    </a:cubicBezTo>
                    <a:cubicBezTo>
                      <a:pt x="261" y="63"/>
                      <a:pt x="507" y="82"/>
                      <a:pt x="755" y="94"/>
                    </a:cubicBezTo>
                    <a:cubicBezTo>
                      <a:pt x="1004" y="104"/>
                      <a:pt x="1240" y="107"/>
                      <a:pt x="1482" y="110"/>
                    </a:cubicBezTo>
                    <a:cubicBezTo>
                      <a:pt x="1608" y="112"/>
                      <a:pt x="1734" y="113"/>
                      <a:pt x="1861" y="113"/>
                    </a:cubicBezTo>
                    <a:cubicBezTo>
                      <a:pt x="2224" y="113"/>
                      <a:pt x="2589" y="106"/>
                      <a:pt x="2951" y="94"/>
                    </a:cubicBezTo>
                    <a:cubicBezTo>
                      <a:pt x="3083" y="91"/>
                      <a:pt x="3218" y="85"/>
                      <a:pt x="3353" y="82"/>
                    </a:cubicBezTo>
                    <a:cubicBezTo>
                      <a:pt x="3426" y="82"/>
                      <a:pt x="3501" y="76"/>
                      <a:pt x="3570" y="76"/>
                    </a:cubicBezTo>
                    <a:cubicBezTo>
                      <a:pt x="3643" y="69"/>
                      <a:pt x="3696" y="76"/>
                      <a:pt x="3762" y="66"/>
                    </a:cubicBezTo>
                    <a:cubicBezTo>
                      <a:pt x="3768" y="66"/>
                      <a:pt x="3772" y="63"/>
                      <a:pt x="3772" y="60"/>
                    </a:cubicBezTo>
                    <a:cubicBezTo>
                      <a:pt x="3762" y="57"/>
                      <a:pt x="3759" y="50"/>
                      <a:pt x="3756" y="50"/>
                    </a:cubicBezTo>
                    <a:cubicBezTo>
                      <a:pt x="3646" y="35"/>
                      <a:pt x="3526" y="41"/>
                      <a:pt x="3416" y="35"/>
                    </a:cubicBezTo>
                    <a:cubicBezTo>
                      <a:pt x="3290" y="35"/>
                      <a:pt x="3165" y="32"/>
                      <a:pt x="3039" y="25"/>
                    </a:cubicBezTo>
                    <a:cubicBezTo>
                      <a:pt x="2797" y="16"/>
                      <a:pt x="2558" y="10"/>
                      <a:pt x="2312" y="3"/>
                    </a:cubicBezTo>
                    <a:cubicBezTo>
                      <a:pt x="2158" y="1"/>
                      <a:pt x="2003" y="0"/>
                      <a:pt x="18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46"/>
              <p:cNvSpPr/>
              <p:nvPr/>
            </p:nvSpPr>
            <p:spPr>
              <a:xfrm>
                <a:off x="1774555" y="2105076"/>
                <a:ext cx="236528" cy="839538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10808" extrusionOk="0">
                    <a:moveTo>
                      <a:pt x="0" y="0"/>
                    </a:moveTo>
                    <a:cubicBezTo>
                      <a:pt x="0" y="0"/>
                      <a:pt x="1026" y="10150"/>
                      <a:pt x="1051" y="10276"/>
                    </a:cubicBezTo>
                    <a:cubicBezTo>
                      <a:pt x="1051" y="10291"/>
                      <a:pt x="1063" y="10490"/>
                      <a:pt x="1070" y="10807"/>
                    </a:cubicBezTo>
                    <a:lnTo>
                      <a:pt x="3045" y="0"/>
                    </a:lnTo>
                    <a:close/>
                  </a:path>
                </a:pathLst>
              </a:custGeom>
              <a:solidFill>
                <a:srgbClr val="263238">
                  <a:alpha val="587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46"/>
              <p:cNvSpPr/>
              <p:nvPr/>
            </p:nvSpPr>
            <p:spPr>
              <a:xfrm>
                <a:off x="1119573" y="3190320"/>
                <a:ext cx="466686" cy="611866"/>
              </a:xfrm>
              <a:custGeom>
                <a:avLst/>
                <a:gdLst/>
                <a:ahLst/>
                <a:cxnLst/>
                <a:rect l="l" t="t" r="r" b="b"/>
                <a:pathLst>
                  <a:path w="6008" h="7877" extrusionOk="0">
                    <a:moveTo>
                      <a:pt x="2441" y="0"/>
                    </a:moveTo>
                    <a:cubicBezTo>
                      <a:pt x="2441" y="0"/>
                      <a:pt x="1925" y="894"/>
                      <a:pt x="1365" y="1982"/>
                    </a:cubicBezTo>
                    <a:cubicBezTo>
                      <a:pt x="1233" y="2233"/>
                      <a:pt x="1104" y="2494"/>
                      <a:pt x="975" y="2759"/>
                    </a:cubicBezTo>
                    <a:cubicBezTo>
                      <a:pt x="871" y="2966"/>
                      <a:pt x="793" y="3183"/>
                      <a:pt x="708" y="3388"/>
                    </a:cubicBezTo>
                    <a:cubicBezTo>
                      <a:pt x="305" y="4334"/>
                      <a:pt x="0" y="5127"/>
                      <a:pt x="53" y="5212"/>
                    </a:cubicBezTo>
                    <a:cubicBezTo>
                      <a:pt x="201" y="5432"/>
                      <a:pt x="5504" y="7854"/>
                      <a:pt x="5721" y="7876"/>
                    </a:cubicBezTo>
                    <a:cubicBezTo>
                      <a:pt x="5725" y="7876"/>
                      <a:pt x="5730" y="7877"/>
                      <a:pt x="5734" y="7877"/>
                    </a:cubicBezTo>
                    <a:cubicBezTo>
                      <a:pt x="5935" y="7877"/>
                      <a:pt x="6008" y="7286"/>
                      <a:pt x="5882" y="7036"/>
                    </a:cubicBezTo>
                    <a:cubicBezTo>
                      <a:pt x="5746" y="6775"/>
                      <a:pt x="4130" y="4938"/>
                      <a:pt x="4130" y="4938"/>
                    </a:cubicBezTo>
                    <a:lnTo>
                      <a:pt x="4428" y="4322"/>
                    </a:lnTo>
                    <a:lnTo>
                      <a:pt x="4831" y="3507"/>
                    </a:lnTo>
                    <a:lnTo>
                      <a:pt x="5803" y="1526"/>
                    </a:lnTo>
                    <a:lnTo>
                      <a:pt x="2441" y="0"/>
                    </a:ln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46"/>
              <p:cNvSpPr/>
              <p:nvPr/>
            </p:nvSpPr>
            <p:spPr>
              <a:xfrm>
                <a:off x="1119573" y="3344201"/>
                <a:ext cx="466686" cy="457987"/>
              </a:xfrm>
              <a:custGeom>
                <a:avLst/>
                <a:gdLst/>
                <a:ahLst/>
                <a:cxnLst/>
                <a:rect l="l" t="t" r="r" b="b"/>
                <a:pathLst>
                  <a:path w="6008" h="5896" extrusionOk="0">
                    <a:moveTo>
                      <a:pt x="1365" y="1"/>
                    </a:moveTo>
                    <a:cubicBezTo>
                      <a:pt x="1233" y="252"/>
                      <a:pt x="1104" y="513"/>
                      <a:pt x="975" y="778"/>
                    </a:cubicBezTo>
                    <a:cubicBezTo>
                      <a:pt x="871" y="985"/>
                      <a:pt x="793" y="1202"/>
                      <a:pt x="708" y="1407"/>
                    </a:cubicBezTo>
                    <a:cubicBezTo>
                      <a:pt x="305" y="2353"/>
                      <a:pt x="0" y="3146"/>
                      <a:pt x="53" y="3231"/>
                    </a:cubicBezTo>
                    <a:cubicBezTo>
                      <a:pt x="201" y="3451"/>
                      <a:pt x="5504" y="5873"/>
                      <a:pt x="5721" y="5895"/>
                    </a:cubicBezTo>
                    <a:cubicBezTo>
                      <a:pt x="5725" y="5895"/>
                      <a:pt x="5730" y="5896"/>
                      <a:pt x="5734" y="5896"/>
                    </a:cubicBezTo>
                    <a:cubicBezTo>
                      <a:pt x="5935" y="5896"/>
                      <a:pt x="6008" y="5305"/>
                      <a:pt x="5875" y="5055"/>
                    </a:cubicBezTo>
                    <a:cubicBezTo>
                      <a:pt x="5743" y="4794"/>
                      <a:pt x="4127" y="2957"/>
                      <a:pt x="4127" y="2957"/>
                    </a:cubicBezTo>
                    <a:lnTo>
                      <a:pt x="4425" y="2341"/>
                    </a:lnTo>
                    <a:lnTo>
                      <a:pt x="4828" y="1526"/>
                    </a:lnTo>
                    <a:cubicBezTo>
                      <a:pt x="3897" y="1124"/>
                      <a:pt x="2403" y="466"/>
                      <a:pt x="13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46"/>
              <p:cNvSpPr/>
              <p:nvPr/>
            </p:nvSpPr>
            <p:spPr>
              <a:xfrm>
                <a:off x="1117087" y="3403081"/>
                <a:ext cx="470415" cy="400350"/>
              </a:xfrm>
              <a:custGeom>
                <a:avLst/>
                <a:gdLst/>
                <a:ahLst/>
                <a:cxnLst/>
                <a:rect l="l" t="t" r="r" b="b"/>
                <a:pathLst>
                  <a:path w="6056" h="5154" extrusionOk="0">
                    <a:moveTo>
                      <a:pt x="991" y="1"/>
                    </a:moveTo>
                    <a:cubicBezTo>
                      <a:pt x="472" y="1218"/>
                      <a:pt x="1" y="2369"/>
                      <a:pt x="67" y="2470"/>
                    </a:cubicBezTo>
                    <a:cubicBezTo>
                      <a:pt x="211" y="2696"/>
                      <a:pt x="5549" y="5131"/>
                      <a:pt x="5763" y="5153"/>
                    </a:cubicBezTo>
                    <a:cubicBezTo>
                      <a:pt x="5767" y="5153"/>
                      <a:pt x="5771" y="5153"/>
                      <a:pt x="5776" y="5153"/>
                    </a:cubicBezTo>
                    <a:cubicBezTo>
                      <a:pt x="5983" y="5153"/>
                      <a:pt x="6055" y="4562"/>
                      <a:pt x="5920" y="4300"/>
                    </a:cubicBezTo>
                    <a:cubicBezTo>
                      <a:pt x="5788" y="4039"/>
                      <a:pt x="4165" y="2193"/>
                      <a:pt x="4165" y="2193"/>
                    </a:cubicBezTo>
                    <a:lnTo>
                      <a:pt x="4467" y="1573"/>
                    </a:lnTo>
                    <a:lnTo>
                      <a:pt x="9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46"/>
              <p:cNvSpPr/>
              <p:nvPr/>
            </p:nvSpPr>
            <p:spPr>
              <a:xfrm>
                <a:off x="1146139" y="3594402"/>
                <a:ext cx="421633" cy="191087"/>
              </a:xfrm>
              <a:custGeom>
                <a:avLst/>
                <a:gdLst/>
                <a:ahLst/>
                <a:cxnLst/>
                <a:rect l="l" t="t" r="r" b="b"/>
                <a:pathLst>
                  <a:path w="5428" h="2460" extrusionOk="0">
                    <a:moveTo>
                      <a:pt x="10" y="0"/>
                    </a:moveTo>
                    <a:cubicBezTo>
                      <a:pt x="4" y="0"/>
                      <a:pt x="1" y="0"/>
                      <a:pt x="10" y="10"/>
                    </a:cubicBezTo>
                    <a:cubicBezTo>
                      <a:pt x="882" y="457"/>
                      <a:pt x="4499" y="2076"/>
                      <a:pt x="5404" y="2457"/>
                    </a:cubicBezTo>
                    <a:cubicBezTo>
                      <a:pt x="5408" y="2459"/>
                      <a:pt x="5411" y="2460"/>
                      <a:pt x="5414" y="2460"/>
                    </a:cubicBezTo>
                    <a:cubicBezTo>
                      <a:pt x="5424" y="2460"/>
                      <a:pt x="5428" y="2449"/>
                      <a:pt x="5411" y="2441"/>
                    </a:cubicBezTo>
                    <a:cubicBezTo>
                      <a:pt x="4524" y="2013"/>
                      <a:pt x="916" y="362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46"/>
              <p:cNvSpPr/>
              <p:nvPr/>
            </p:nvSpPr>
            <p:spPr>
              <a:xfrm>
                <a:off x="1366279" y="3540494"/>
                <a:ext cx="92203" cy="25944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34" extrusionOk="0">
                    <a:moveTo>
                      <a:pt x="327" y="1"/>
                    </a:moveTo>
                    <a:cubicBezTo>
                      <a:pt x="221" y="1"/>
                      <a:pt x="116" y="16"/>
                      <a:pt x="16" y="50"/>
                    </a:cubicBezTo>
                    <a:cubicBezTo>
                      <a:pt x="1" y="53"/>
                      <a:pt x="7" y="78"/>
                      <a:pt x="20" y="78"/>
                    </a:cubicBezTo>
                    <a:cubicBezTo>
                      <a:pt x="406" y="122"/>
                      <a:pt x="787" y="207"/>
                      <a:pt x="1152" y="333"/>
                    </a:cubicBezTo>
                    <a:cubicBezTo>
                      <a:pt x="1155" y="333"/>
                      <a:pt x="1158" y="334"/>
                      <a:pt x="1161" y="334"/>
                    </a:cubicBezTo>
                    <a:cubicBezTo>
                      <a:pt x="1171" y="334"/>
                      <a:pt x="1181" y="329"/>
                      <a:pt x="1183" y="317"/>
                    </a:cubicBezTo>
                    <a:cubicBezTo>
                      <a:pt x="1186" y="304"/>
                      <a:pt x="1183" y="295"/>
                      <a:pt x="1177" y="289"/>
                    </a:cubicBezTo>
                    <a:cubicBezTo>
                      <a:pt x="938" y="122"/>
                      <a:pt x="627" y="1"/>
                      <a:pt x="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46"/>
              <p:cNvSpPr/>
              <p:nvPr/>
            </p:nvSpPr>
            <p:spPr>
              <a:xfrm>
                <a:off x="1380727" y="3561311"/>
                <a:ext cx="92203" cy="25867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33" extrusionOk="0">
                    <a:moveTo>
                      <a:pt x="327" y="0"/>
                    </a:moveTo>
                    <a:cubicBezTo>
                      <a:pt x="221" y="0"/>
                      <a:pt x="116" y="15"/>
                      <a:pt x="16" y="49"/>
                    </a:cubicBezTo>
                    <a:cubicBezTo>
                      <a:pt x="0" y="52"/>
                      <a:pt x="7" y="77"/>
                      <a:pt x="19" y="77"/>
                    </a:cubicBezTo>
                    <a:cubicBezTo>
                      <a:pt x="403" y="121"/>
                      <a:pt x="787" y="206"/>
                      <a:pt x="1155" y="332"/>
                    </a:cubicBezTo>
                    <a:cubicBezTo>
                      <a:pt x="1156" y="333"/>
                      <a:pt x="1158" y="333"/>
                      <a:pt x="1160" y="333"/>
                    </a:cubicBezTo>
                    <a:cubicBezTo>
                      <a:pt x="1171" y="333"/>
                      <a:pt x="1183" y="324"/>
                      <a:pt x="1183" y="313"/>
                    </a:cubicBezTo>
                    <a:cubicBezTo>
                      <a:pt x="1186" y="304"/>
                      <a:pt x="1183" y="298"/>
                      <a:pt x="1173" y="288"/>
                    </a:cubicBezTo>
                    <a:cubicBezTo>
                      <a:pt x="937" y="121"/>
                      <a:pt x="626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46"/>
              <p:cNvSpPr/>
              <p:nvPr/>
            </p:nvSpPr>
            <p:spPr>
              <a:xfrm>
                <a:off x="1394865" y="3582285"/>
                <a:ext cx="92669" cy="2625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338" extrusionOk="0">
                    <a:moveTo>
                      <a:pt x="328" y="1"/>
                    </a:moveTo>
                    <a:cubicBezTo>
                      <a:pt x="222" y="1"/>
                      <a:pt x="117" y="16"/>
                      <a:pt x="16" y="50"/>
                    </a:cubicBezTo>
                    <a:cubicBezTo>
                      <a:pt x="1" y="56"/>
                      <a:pt x="10" y="78"/>
                      <a:pt x="23" y="78"/>
                    </a:cubicBezTo>
                    <a:cubicBezTo>
                      <a:pt x="406" y="122"/>
                      <a:pt x="787" y="207"/>
                      <a:pt x="1155" y="333"/>
                    </a:cubicBezTo>
                    <a:cubicBezTo>
                      <a:pt x="1159" y="336"/>
                      <a:pt x="1163" y="338"/>
                      <a:pt x="1167" y="338"/>
                    </a:cubicBezTo>
                    <a:cubicBezTo>
                      <a:pt x="1175" y="338"/>
                      <a:pt x="1183" y="333"/>
                      <a:pt x="1186" y="323"/>
                    </a:cubicBezTo>
                    <a:cubicBezTo>
                      <a:pt x="1193" y="311"/>
                      <a:pt x="1190" y="295"/>
                      <a:pt x="1177" y="292"/>
                    </a:cubicBezTo>
                    <a:cubicBezTo>
                      <a:pt x="940" y="122"/>
                      <a:pt x="629" y="1"/>
                      <a:pt x="3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46"/>
              <p:cNvSpPr/>
              <p:nvPr/>
            </p:nvSpPr>
            <p:spPr>
              <a:xfrm>
                <a:off x="1409313" y="3603102"/>
                <a:ext cx="91892" cy="25867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333" extrusionOk="0">
                    <a:moveTo>
                      <a:pt x="323" y="0"/>
                    </a:moveTo>
                    <a:cubicBezTo>
                      <a:pt x="218" y="0"/>
                      <a:pt x="115" y="15"/>
                      <a:pt x="16" y="49"/>
                    </a:cubicBezTo>
                    <a:cubicBezTo>
                      <a:pt x="0" y="55"/>
                      <a:pt x="10" y="77"/>
                      <a:pt x="19" y="77"/>
                    </a:cubicBezTo>
                    <a:cubicBezTo>
                      <a:pt x="406" y="121"/>
                      <a:pt x="787" y="206"/>
                      <a:pt x="1151" y="332"/>
                    </a:cubicBezTo>
                    <a:cubicBezTo>
                      <a:pt x="1154" y="332"/>
                      <a:pt x="1156" y="333"/>
                      <a:pt x="1158" y="333"/>
                    </a:cubicBezTo>
                    <a:cubicBezTo>
                      <a:pt x="1169" y="333"/>
                      <a:pt x="1180" y="326"/>
                      <a:pt x="1183" y="313"/>
                    </a:cubicBezTo>
                    <a:cubicBezTo>
                      <a:pt x="1183" y="307"/>
                      <a:pt x="1180" y="297"/>
                      <a:pt x="1177" y="291"/>
                    </a:cubicBezTo>
                    <a:cubicBezTo>
                      <a:pt x="937" y="123"/>
                      <a:pt x="624" y="0"/>
                      <a:pt x="3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46"/>
              <p:cNvSpPr/>
              <p:nvPr/>
            </p:nvSpPr>
            <p:spPr>
              <a:xfrm>
                <a:off x="1422518" y="3502975"/>
                <a:ext cx="118303" cy="55928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720" extrusionOk="0">
                    <a:moveTo>
                      <a:pt x="1090" y="91"/>
                    </a:moveTo>
                    <a:cubicBezTo>
                      <a:pt x="1276" y="91"/>
                      <a:pt x="1477" y="158"/>
                      <a:pt x="1309" y="410"/>
                    </a:cubicBezTo>
                    <a:cubicBezTo>
                      <a:pt x="1213" y="554"/>
                      <a:pt x="975" y="580"/>
                      <a:pt x="777" y="580"/>
                    </a:cubicBezTo>
                    <a:cubicBezTo>
                      <a:pt x="702" y="580"/>
                      <a:pt x="632" y="576"/>
                      <a:pt x="579" y="574"/>
                    </a:cubicBezTo>
                    <a:cubicBezTo>
                      <a:pt x="409" y="564"/>
                      <a:pt x="242" y="548"/>
                      <a:pt x="76" y="545"/>
                    </a:cubicBezTo>
                    <a:cubicBezTo>
                      <a:pt x="255" y="435"/>
                      <a:pt x="425" y="319"/>
                      <a:pt x="613" y="231"/>
                    </a:cubicBezTo>
                    <a:cubicBezTo>
                      <a:pt x="705" y="187"/>
                      <a:pt x="799" y="146"/>
                      <a:pt x="893" y="118"/>
                    </a:cubicBezTo>
                    <a:cubicBezTo>
                      <a:pt x="937" y="103"/>
                      <a:pt x="1012" y="91"/>
                      <a:pt x="1090" y="91"/>
                    </a:cubicBezTo>
                    <a:close/>
                    <a:moveTo>
                      <a:pt x="1103" y="0"/>
                    </a:moveTo>
                    <a:cubicBezTo>
                      <a:pt x="1041" y="0"/>
                      <a:pt x="979" y="10"/>
                      <a:pt x="925" y="26"/>
                    </a:cubicBezTo>
                    <a:cubicBezTo>
                      <a:pt x="579" y="127"/>
                      <a:pt x="264" y="322"/>
                      <a:pt x="10" y="583"/>
                    </a:cubicBezTo>
                    <a:cubicBezTo>
                      <a:pt x="6" y="589"/>
                      <a:pt x="6" y="592"/>
                      <a:pt x="6" y="596"/>
                    </a:cubicBezTo>
                    <a:lnTo>
                      <a:pt x="10" y="599"/>
                    </a:lnTo>
                    <a:cubicBezTo>
                      <a:pt x="0" y="624"/>
                      <a:pt x="6" y="652"/>
                      <a:pt x="32" y="662"/>
                    </a:cubicBezTo>
                    <a:cubicBezTo>
                      <a:pt x="35" y="668"/>
                      <a:pt x="38" y="668"/>
                      <a:pt x="47" y="668"/>
                    </a:cubicBezTo>
                    <a:cubicBezTo>
                      <a:pt x="271" y="683"/>
                      <a:pt x="506" y="719"/>
                      <a:pt x="738" y="719"/>
                    </a:cubicBezTo>
                    <a:cubicBezTo>
                      <a:pt x="855" y="719"/>
                      <a:pt x="971" y="710"/>
                      <a:pt x="1085" y="684"/>
                    </a:cubicBezTo>
                    <a:cubicBezTo>
                      <a:pt x="1286" y="637"/>
                      <a:pt x="1522" y="495"/>
                      <a:pt x="1475" y="253"/>
                    </a:cubicBezTo>
                    <a:cubicBezTo>
                      <a:pt x="1436" y="68"/>
                      <a:pt x="1268" y="0"/>
                      <a:pt x="11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46"/>
              <p:cNvSpPr/>
              <p:nvPr/>
            </p:nvSpPr>
            <p:spPr>
              <a:xfrm>
                <a:off x="1336761" y="3458931"/>
                <a:ext cx="93601" cy="95699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1232" extrusionOk="0">
                    <a:moveTo>
                      <a:pt x="375" y="105"/>
                    </a:moveTo>
                    <a:cubicBezTo>
                      <a:pt x="505" y="105"/>
                      <a:pt x="682" y="244"/>
                      <a:pt x="739" y="317"/>
                    </a:cubicBezTo>
                    <a:cubicBezTo>
                      <a:pt x="796" y="401"/>
                      <a:pt x="852" y="483"/>
                      <a:pt x="903" y="568"/>
                    </a:cubicBezTo>
                    <a:cubicBezTo>
                      <a:pt x="1000" y="754"/>
                      <a:pt x="1092" y="939"/>
                      <a:pt x="1170" y="1131"/>
                    </a:cubicBezTo>
                    <a:cubicBezTo>
                      <a:pt x="1029" y="1040"/>
                      <a:pt x="884" y="958"/>
                      <a:pt x="742" y="873"/>
                    </a:cubicBezTo>
                    <a:cubicBezTo>
                      <a:pt x="569" y="769"/>
                      <a:pt x="223" y="562"/>
                      <a:pt x="227" y="329"/>
                    </a:cubicBezTo>
                    <a:cubicBezTo>
                      <a:pt x="228" y="162"/>
                      <a:pt x="292" y="105"/>
                      <a:pt x="375" y="105"/>
                    </a:cubicBezTo>
                    <a:close/>
                    <a:moveTo>
                      <a:pt x="385" y="0"/>
                    </a:moveTo>
                    <a:cubicBezTo>
                      <a:pt x="314" y="0"/>
                      <a:pt x="244" y="24"/>
                      <a:pt x="183" y="84"/>
                    </a:cubicBezTo>
                    <a:cubicBezTo>
                      <a:pt x="0" y="266"/>
                      <a:pt x="129" y="502"/>
                      <a:pt x="261" y="653"/>
                    </a:cubicBezTo>
                    <a:cubicBezTo>
                      <a:pt x="494" y="908"/>
                      <a:pt x="834" y="1053"/>
                      <a:pt x="1126" y="1226"/>
                    </a:cubicBezTo>
                    <a:cubicBezTo>
                      <a:pt x="1134" y="1229"/>
                      <a:pt x="1142" y="1231"/>
                      <a:pt x="1149" y="1231"/>
                    </a:cubicBezTo>
                    <a:cubicBezTo>
                      <a:pt x="1167" y="1231"/>
                      <a:pt x="1182" y="1222"/>
                      <a:pt x="1189" y="1207"/>
                    </a:cubicBezTo>
                    <a:cubicBezTo>
                      <a:pt x="1195" y="1204"/>
                      <a:pt x="1195" y="1194"/>
                      <a:pt x="1195" y="1191"/>
                    </a:cubicBezTo>
                    <a:cubicBezTo>
                      <a:pt x="1202" y="1191"/>
                      <a:pt x="1205" y="1188"/>
                      <a:pt x="1205" y="1181"/>
                    </a:cubicBezTo>
                    <a:lnTo>
                      <a:pt x="1205" y="1178"/>
                    </a:lnTo>
                    <a:cubicBezTo>
                      <a:pt x="1148" y="820"/>
                      <a:pt x="997" y="486"/>
                      <a:pt x="771" y="206"/>
                    </a:cubicBezTo>
                    <a:cubicBezTo>
                      <a:pt x="678" y="99"/>
                      <a:pt x="529" y="0"/>
                      <a:pt x="3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46"/>
              <p:cNvSpPr/>
              <p:nvPr/>
            </p:nvSpPr>
            <p:spPr>
              <a:xfrm>
                <a:off x="1212166" y="2105309"/>
                <a:ext cx="836121" cy="1333800"/>
              </a:xfrm>
              <a:custGeom>
                <a:avLst/>
                <a:gdLst/>
                <a:ahLst/>
                <a:cxnLst/>
                <a:rect l="l" t="t" r="r" b="b"/>
                <a:pathLst>
                  <a:path w="10764" h="17171" extrusionOk="0">
                    <a:moveTo>
                      <a:pt x="6108" y="0"/>
                    </a:moveTo>
                    <a:cubicBezTo>
                      <a:pt x="6108" y="0"/>
                      <a:pt x="5221" y="878"/>
                      <a:pt x="5473" y="2752"/>
                    </a:cubicBezTo>
                    <a:cubicBezTo>
                      <a:pt x="5492" y="2907"/>
                      <a:pt x="3768" y="9027"/>
                      <a:pt x="3542" y="9313"/>
                    </a:cubicBezTo>
                    <a:cubicBezTo>
                      <a:pt x="3196" y="9747"/>
                      <a:pt x="0" y="15377"/>
                      <a:pt x="0" y="15377"/>
                    </a:cubicBezTo>
                    <a:lnTo>
                      <a:pt x="4189" y="17170"/>
                    </a:lnTo>
                    <a:cubicBezTo>
                      <a:pt x="4189" y="17170"/>
                      <a:pt x="6904" y="12119"/>
                      <a:pt x="7407" y="10631"/>
                    </a:cubicBezTo>
                    <a:cubicBezTo>
                      <a:pt x="7700" y="9766"/>
                      <a:pt x="9584" y="2218"/>
                      <a:pt x="9584" y="2218"/>
                    </a:cubicBezTo>
                    <a:cubicBezTo>
                      <a:pt x="10606" y="1472"/>
                      <a:pt x="10763" y="4"/>
                      <a:pt x="10763" y="4"/>
                    </a:cubicBezTo>
                    <a:lnTo>
                      <a:pt x="61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46"/>
              <p:cNvSpPr/>
              <p:nvPr/>
            </p:nvSpPr>
            <p:spPr>
              <a:xfrm>
                <a:off x="1706121" y="2147566"/>
                <a:ext cx="119468" cy="89718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1155" extrusionOk="0">
                    <a:moveTo>
                      <a:pt x="1520" y="1"/>
                    </a:moveTo>
                    <a:cubicBezTo>
                      <a:pt x="1514" y="1"/>
                      <a:pt x="1509" y="4"/>
                      <a:pt x="1507" y="10"/>
                    </a:cubicBezTo>
                    <a:cubicBezTo>
                      <a:pt x="1419" y="306"/>
                      <a:pt x="1243" y="567"/>
                      <a:pt x="995" y="746"/>
                    </a:cubicBezTo>
                    <a:cubicBezTo>
                      <a:pt x="724" y="938"/>
                      <a:pt x="397" y="1054"/>
                      <a:pt x="64" y="1064"/>
                    </a:cubicBezTo>
                    <a:cubicBezTo>
                      <a:pt x="10" y="1064"/>
                      <a:pt x="1" y="1155"/>
                      <a:pt x="64" y="1155"/>
                    </a:cubicBezTo>
                    <a:cubicBezTo>
                      <a:pt x="749" y="1155"/>
                      <a:pt x="1435" y="724"/>
                      <a:pt x="1536" y="16"/>
                    </a:cubicBezTo>
                    <a:cubicBezTo>
                      <a:pt x="1537" y="7"/>
                      <a:pt x="1528" y="1"/>
                      <a:pt x="15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46"/>
              <p:cNvSpPr/>
              <p:nvPr/>
            </p:nvSpPr>
            <p:spPr>
              <a:xfrm>
                <a:off x="1899772" y="2242877"/>
                <a:ext cx="109137" cy="6688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861" extrusionOk="0">
                    <a:moveTo>
                      <a:pt x="1389" y="0"/>
                    </a:moveTo>
                    <a:cubicBezTo>
                      <a:pt x="1140" y="98"/>
                      <a:pt x="905" y="223"/>
                      <a:pt x="684" y="371"/>
                    </a:cubicBezTo>
                    <a:cubicBezTo>
                      <a:pt x="448" y="519"/>
                      <a:pt x="238" y="686"/>
                      <a:pt x="8" y="843"/>
                    </a:cubicBezTo>
                    <a:cubicBezTo>
                      <a:pt x="0" y="848"/>
                      <a:pt x="6" y="860"/>
                      <a:pt x="13" y="860"/>
                    </a:cubicBezTo>
                    <a:cubicBezTo>
                      <a:pt x="15" y="860"/>
                      <a:pt x="16" y="860"/>
                      <a:pt x="18" y="859"/>
                    </a:cubicBezTo>
                    <a:cubicBezTo>
                      <a:pt x="253" y="724"/>
                      <a:pt x="499" y="604"/>
                      <a:pt x="735" y="462"/>
                    </a:cubicBezTo>
                    <a:cubicBezTo>
                      <a:pt x="971" y="334"/>
                      <a:pt x="1191" y="183"/>
                      <a:pt x="1401" y="16"/>
                    </a:cubicBezTo>
                    <a:cubicBezTo>
                      <a:pt x="1405" y="10"/>
                      <a:pt x="1401" y="3"/>
                      <a:pt x="13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46"/>
              <p:cNvSpPr/>
              <p:nvPr/>
            </p:nvSpPr>
            <p:spPr>
              <a:xfrm>
                <a:off x="1945836" y="2131642"/>
                <a:ext cx="70920" cy="14727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896" extrusionOk="0">
                    <a:moveTo>
                      <a:pt x="898" y="1"/>
                    </a:moveTo>
                    <a:cubicBezTo>
                      <a:pt x="894" y="1"/>
                      <a:pt x="891" y="3"/>
                      <a:pt x="890" y="7"/>
                    </a:cubicBezTo>
                    <a:cubicBezTo>
                      <a:pt x="856" y="165"/>
                      <a:pt x="808" y="319"/>
                      <a:pt x="768" y="476"/>
                    </a:cubicBezTo>
                    <a:cubicBezTo>
                      <a:pt x="730" y="627"/>
                      <a:pt x="698" y="768"/>
                      <a:pt x="654" y="913"/>
                    </a:cubicBezTo>
                    <a:cubicBezTo>
                      <a:pt x="613" y="1048"/>
                      <a:pt x="541" y="1174"/>
                      <a:pt x="428" y="1269"/>
                    </a:cubicBezTo>
                    <a:cubicBezTo>
                      <a:pt x="371" y="1319"/>
                      <a:pt x="302" y="1363"/>
                      <a:pt x="242" y="1410"/>
                    </a:cubicBezTo>
                    <a:cubicBezTo>
                      <a:pt x="205" y="1435"/>
                      <a:pt x="170" y="1464"/>
                      <a:pt x="135" y="1486"/>
                    </a:cubicBezTo>
                    <a:cubicBezTo>
                      <a:pt x="139" y="1467"/>
                      <a:pt x="145" y="1442"/>
                      <a:pt x="151" y="1423"/>
                    </a:cubicBezTo>
                    <a:cubicBezTo>
                      <a:pt x="161" y="1363"/>
                      <a:pt x="179" y="1306"/>
                      <a:pt x="189" y="1240"/>
                    </a:cubicBezTo>
                    <a:cubicBezTo>
                      <a:pt x="217" y="1108"/>
                      <a:pt x="245" y="979"/>
                      <a:pt x="271" y="844"/>
                    </a:cubicBezTo>
                    <a:cubicBezTo>
                      <a:pt x="324" y="586"/>
                      <a:pt x="374" y="322"/>
                      <a:pt x="441" y="67"/>
                    </a:cubicBezTo>
                    <a:cubicBezTo>
                      <a:pt x="441" y="61"/>
                      <a:pt x="441" y="58"/>
                      <a:pt x="437" y="55"/>
                    </a:cubicBezTo>
                    <a:cubicBezTo>
                      <a:pt x="434" y="55"/>
                      <a:pt x="428" y="55"/>
                      <a:pt x="425" y="58"/>
                    </a:cubicBezTo>
                    <a:cubicBezTo>
                      <a:pt x="346" y="309"/>
                      <a:pt x="264" y="561"/>
                      <a:pt x="198" y="819"/>
                    </a:cubicBezTo>
                    <a:cubicBezTo>
                      <a:pt x="167" y="945"/>
                      <a:pt x="35" y="1564"/>
                      <a:pt x="28" y="1608"/>
                    </a:cubicBezTo>
                    <a:cubicBezTo>
                      <a:pt x="22" y="1652"/>
                      <a:pt x="16" y="1699"/>
                      <a:pt x="13" y="1747"/>
                    </a:cubicBezTo>
                    <a:cubicBezTo>
                      <a:pt x="6" y="1794"/>
                      <a:pt x="0" y="1841"/>
                      <a:pt x="6" y="1888"/>
                    </a:cubicBezTo>
                    <a:cubicBezTo>
                      <a:pt x="6" y="1893"/>
                      <a:pt x="10" y="1895"/>
                      <a:pt x="15" y="1895"/>
                    </a:cubicBezTo>
                    <a:cubicBezTo>
                      <a:pt x="19" y="1895"/>
                      <a:pt x="24" y="1893"/>
                      <a:pt x="25" y="1888"/>
                    </a:cubicBezTo>
                    <a:cubicBezTo>
                      <a:pt x="44" y="1847"/>
                      <a:pt x="63" y="1803"/>
                      <a:pt x="76" y="1766"/>
                    </a:cubicBezTo>
                    <a:cubicBezTo>
                      <a:pt x="88" y="1721"/>
                      <a:pt x="104" y="1674"/>
                      <a:pt x="110" y="1630"/>
                    </a:cubicBezTo>
                    <a:cubicBezTo>
                      <a:pt x="110" y="1615"/>
                      <a:pt x="120" y="1599"/>
                      <a:pt x="123" y="1580"/>
                    </a:cubicBezTo>
                    <a:cubicBezTo>
                      <a:pt x="186" y="1545"/>
                      <a:pt x="245" y="1498"/>
                      <a:pt x="302" y="1457"/>
                    </a:cubicBezTo>
                    <a:cubicBezTo>
                      <a:pt x="359" y="1420"/>
                      <a:pt x="434" y="1376"/>
                      <a:pt x="497" y="1328"/>
                    </a:cubicBezTo>
                    <a:cubicBezTo>
                      <a:pt x="610" y="1243"/>
                      <a:pt x="692" y="1124"/>
                      <a:pt x="736" y="986"/>
                    </a:cubicBezTo>
                    <a:cubicBezTo>
                      <a:pt x="780" y="841"/>
                      <a:pt x="812" y="693"/>
                      <a:pt x="831" y="539"/>
                    </a:cubicBezTo>
                    <a:cubicBezTo>
                      <a:pt x="859" y="356"/>
                      <a:pt x="881" y="180"/>
                      <a:pt x="912" y="7"/>
                    </a:cubicBezTo>
                    <a:cubicBezTo>
                      <a:pt x="910" y="5"/>
                      <a:pt x="903" y="1"/>
                      <a:pt x="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46"/>
              <p:cNvSpPr/>
              <p:nvPr/>
            </p:nvSpPr>
            <p:spPr>
              <a:xfrm>
                <a:off x="1268327" y="3257589"/>
                <a:ext cx="270628" cy="118614"/>
              </a:xfrm>
              <a:custGeom>
                <a:avLst/>
                <a:gdLst/>
                <a:ahLst/>
                <a:cxnLst/>
                <a:rect l="l" t="t" r="r" b="b"/>
                <a:pathLst>
                  <a:path w="3484" h="1527" extrusionOk="0">
                    <a:moveTo>
                      <a:pt x="21" y="0"/>
                    </a:moveTo>
                    <a:cubicBezTo>
                      <a:pt x="0" y="0"/>
                      <a:pt x="4" y="16"/>
                      <a:pt x="35" y="31"/>
                    </a:cubicBezTo>
                    <a:cubicBezTo>
                      <a:pt x="262" y="141"/>
                      <a:pt x="1152" y="550"/>
                      <a:pt x="1372" y="650"/>
                    </a:cubicBezTo>
                    <a:cubicBezTo>
                      <a:pt x="1815" y="855"/>
                      <a:pt x="3413" y="1506"/>
                      <a:pt x="3476" y="1525"/>
                    </a:cubicBezTo>
                    <a:cubicBezTo>
                      <a:pt x="3477" y="1526"/>
                      <a:pt x="3478" y="1526"/>
                      <a:pt x="3479" y="1526"/>
                    </a:cubicBezTo>
                    <a:cubicBezTo>
                      <a:pt x="3483" y="1526"/>
                      <a:pt x="3484" y="1517"/>
                      <a:pt x="3476" y="1509"/>
                    </a:cubicBezTo>
                    <a:cubicBezTo>
                      <a:pt x="3382" y="1455"/>
                      <a:pt x="2391" y="990"/>
                      <a:pt x="2171" y="889"/>
                    </a:cubicBezTo>
                    <a:cubicBezTo>
                      <a:pt x="1724" y="685"/>
                      <a:pt x="192" y="56"/>
                      <a:pt x="48" y="6"/>
                    </a:cubicBezTo>
                    <a:cubicBezTo>
                      <a:pt x="36" y="2"/>
                      <a:pt x="27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46"/>
              <p:cNvSpPr/>
              <p:nvPr/>
            </p:nvSpPr>
            <p:spPr>
              <a:xfrm>
                <a:off x="1286892" y="2120223"/>
                <a:ext cx="420546" cy="1136111"/>
              </a:xfrm>
              <a:custGeom>
                <a:avLst/>
                <a:gdLst/>
                <a:ahLst/>
                <a:cxnLst/>
                <a:rect l="l" t="t" r="r" b="b"/>
                <a:pathLst>
                  <a:path w="5414" h="14626" extrusionOk="0">
                    <a:moveTo>
                      <a:pt x="5413" y="0"/>
                    </a:moveTo>
                    <a:lnTo>
                      <a:pt x="5413" y="0"/>
                    </a:lnTo>
                    <a:cubicBezTo>
                      <a:pt x="5045" y="557"/>
                      <a:pt x="4844" y="1205"/>
                      <a:pt x="4835" y="1868"/>
                    </a:cubicBezTo>
                    <a:cubicBezTo>
                      <a:pt x="4835" y="2035"/>
                      <a:pt x="4847" y="2202"/>
                      <a:pt x="4876" y="2369"/>
                    </a:cubicBezTo>
                    <a:cubicBezTo>
                      <a:pt x="4882" y="2406"/>
                      <a:pt x="4888" y="2450"/>
                      <a:pt x="4894" y="2491"/>
                    </a:cubicBezTo>
                    <a:lnTo>
                      <a:pt x="4907" y="2554"/>
                    </a:lnTo>
                    <a:cubicBezTo>
                      <a:pt x="4910" y="2570"/>
                      <a:pt x="4913" y="2589"/>
                      <a:pt x="4913" y="2604"/>
                    </a:cubicBezTo>
                    <a:cubicBezTo>
                      <a:pt x="4904" y="2680"/>
                      <a:pt x="4882" y="2762"/>
                      <a:pt x="4866" y="2840"/>
                    </a:cubicBezTo>
                    <a:cubicBezTo>
                      <a:pt x="4794" y="3158"/>
                      <a:pt x="4706" y="3476"/>
                      <a:pt x="4624" y="3797"/>
                    </a:cubicBezTo>
                    <a:cubicBezTo>
                      <a:pt x="4281" y="5064"/>
                      <a:pt x="3935" y="6335"/>
                      <a:pt x="3573" y="7602"/>
                    </a:cubicBezTo>
                    <a:lnTo>
                      <a:pt x="3306" y="8549"/>
                    </a:lnTo>
                    <a:cubicBezTo>
                      <a:pt x="3259" y="8706"/>
                      <a:pt x="3212" y="8863"/>
                      <a:pt x="3161" y="9021"/>
                    </a:cubicBezTo>
                    <a:cubicBezTo>
                      <a:pt x="3136" y="9099"/>
                      <a:pt x="3108" y="9178"/>
                      <a:pt x="3083" y="9247"/>
                    </a:cubicBezTo>
                    <a:cubicBezTo>
                      <a:pt x="3051" y="9320"/>
                      <a:pt x="3010" y="9395"/>
                      <a:pt x="2973" y="9464"/>
                    </a:cubicBezTo>
                    <a:cubicBezTo>
                      <a:pt x="2661" y="10043"/>
                      <a:pt x="2328" y="10609"/>
                      <a:pt x="2004" y="11181"/>
                    </a:cubicBezTo>
                    <a:cubicBezTo>
                      <a:pt x="2004" y="11181"/>
                      <a:pt x="353" y="13959"/>
                      <a:pt x="10" y="14594"/>
                    </a:cubicBezTo>
                    <a:cubicBezTo>
                      <a:pt x="1" y="14613"/>
                      <a:pt x="0" y="14626"/>
                      <a:pt x="8" y="14626"/>
                    </a:cubicBezTo>
                    <a:cubicBezTo>
                      <a:pt x="13" y="14626"/>
                      <a:pt x="22" y="14619"/>
                      <a:pt x="35" y="14603"/>
                    </a:cubicBezTo>
                    <a:cubicBezTo>
                      <a:pt x="331" y="14217"/>
                      <a:pt x="1406" y="12355"/>
                      <a:pt x="2076" y="11222"/>
                    </a:cubicBezTo>
                    <a:cubicBezTo>
                      <a:pt x="2410" y="10656"/>
                      <a:pt x="2743" y="10087"/>
                      <a:pt x="3061" y="9508"/>
                    </a:cubicBezTo>
                    <a:cubicBezTo>
                      <a:pt x="3102" y="9436"/>
                      <a:pt x="3136" y="9357"/>
                      <a:pt x="3177" y="9282"/>
                    </a:cubicBezTo>
                    <a:cubicBezTo>
                      <a:pt x="3215" y="9209"/>
                      <a:pt x="3234" y="9125"/>
                      <a:pt x="3259" y="9046"/>
                    </a:cubicBezTo>
                    <a:cubicBezTo>
                      <a:pt x="3309" y="8889"/>
                      <a:pt x="3356" y="8731"/>
                      <a:pt x="3404" y="8574"/>
                    </a:cubicBezTo>
                    <a:cubicBezTo>
                      <a:pt x="3498" y="8260"/>
                      <a:pt x="3592" y="7945"/>
                      <a:pt x="3684" y="7627"/>
                    </a:cubicBezTo>
                    <a:cubicBezTo>
                      <a:pt x="4036" y="6360"/>
                      <a:pt x="4388" y="5092"/>
                      <a:pt x="4709" y="3815"/>
                    </a:cubicBezTo>
                    <a:cubicBezTo>
                      <a:pt x="4788" y="3495"/>
                      <a:pt x="4866" y="3177"/>
                      <a:pt x="4938" y="2850"/>
                    </a:cubicBezTo>
                    <a:cubicBezTo>
                      <a:pt x="4954" y="2768"/>
                      <a:pt x="4973" y="2693"/>
                      <a:pt x="4986" y="2604"/>
                    </a:cubicBezTo>
                    <a:cubicBezTo>
                      <a:pt x="4986" y="2579"/>
                      <a:pt x="4979" y="2557"/>
                      <a:pt x="4973" y="2532"/>
                    </a:cubicBezTo>
                    <a:lnTo>
                      <a:pt x="4961" y="2476"/>
                    </a:lnTo>
                    <a:cubicBezTo>
                      <a:pt x="4951" y="2435"/>
                      <a:pt x="4945" y="2397"/>
                      <a:pt x="4938" y="2353"/>
                    </a:cubicBezTo>
                    <a:cubicBezTo>
                      <a:pt x="4910" y="2189"/>
                      <a:pt x="4894" y="2029"/>
                      <a:pt x="4894" y="1865"/>
                    </a:cubicBezTo>
                    <a:cubicBezTo>
                      <a:pt x="4888" y="1211"/>
                      <a:pt x="5067" y="563"/>
                      <a:pt x="54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46"/>
              <p:cNvSpPr/>
              <p:nvPr/>
            </p:nvSpPr>
            <p:spPr>
              <a:xfrm>
                <a:off x="1868701" y="1643899"/>
                <a:ext cx="596330" cy="386446"/>
              </a:xfrm>
              <a:custGeom>
                <a:avLst/>
                <a:gdLst/>
                <a:ahLst/>
                <a:cxnLst/>
                <a:rect l="l" t="t" r="r" b="b"/>
                <a:pathLst>
                  <a:path w="7677" h="4975" extrusionOk="0">
                    <a:moveTo>
                      <a:pt x="471" y="0"/>
                    </a:moveTo>
                    <a:cubicBezTo>
                      <a:pt x="174" y="0"/>
                      <a:pt x="1" y="276"/>
                      <a:pt x="135" y="713"/>
                    </a:cubicBezTo>
                    <a:cubicBezTo>
                      <a:pt x="474" y="1820"/>
                      <a:pt x="2229" y="4660"/>
                      <a:pt x="3368" y="4899"/>
                    </a:cubicBezTo>
                    <a:cubicBezTo>
                      <a:pt x="3627" y="4954"/>
                      <a:pt x="4013" y="4975"/>
                      <a:pt x="4449" y="4975"/>
                    </a:cubicBezTo>
                    <a:cubicBezTo>
                      <a:pt x="5554" y="4975"/>
                      <a:pt x="6978" y="4838"/>
                      <a:pt x="7453" y="4755"/>
                    </a:cubicBezTo>
                    <a:cubicBezTo>
                      <a:pt x="7677" y="4714"/>
                      <a:pt x="7284" y="2103"/>
                      <a:pt x="7023" y="2103"/>
                    </a:cubicBezTo>
                    <a:cubicBezTo>
                      <a:pt x="6477" y="2103"/>
                      <a:pt x="4896" y="2649"/>
                      <a:pt x="4165" y="2649"/>
                    </a:cubicBezTo>
                    <a:cubicBezTo>
                      <a:pt x="4065" y="2649"/>
                      <a:pt x="3982" y="2639"/>
                      <a:pt x="3918" y="2616"/>
                    </a:cubicBezTo>
                    <a:cubicBezTo>
                      <a:pt x="3711" y="2540"/>
                      <a:pt x="2484" y="1506"/>
                      <a:pt x="1015" y="248"/>
                    </a:cubicBezTo>
                    <a:cubicBezTo>
                      <a:pt x="818" y="77"/>
                      <a:pt x="627" y="0"/>
                      <a:pt x="471" y="0"/>
                    </a:cubicBez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46"/>
              <p:cNvSpPr/>
              <p:nvPr/>
            </p:nvSpPr>
            <p:spPr>
              <a:xfrm>
                <a:off x="2460919" y="1748843"/>
                <a:ext cx="77211" cy="167162"/>
              </a:xfrm>
              <a:custGeom>
                <a:avLst/>
                <a:gdLst/>
                <a:ahLst/>
                <a:cxnLst/>
                <a:rect l="l" t="t" r="r" b="b"/>
                <a:pathLst>
                  <a:path w="994" h="2152" extrusionOk="0">
                    <a:moveTo>
                      <a:pt x="993" y="0"/>
                    </a:moveTo>
                    <a:lnTo>
                      <a:pt x="993" y="0"/>
                    </a:lnTo>
                    <a:cubicBezTo>
                      <a:pt x="902" y="441"/>
                      <a:pt x="386" y="630"/>
                      <a:pt x="34" y="828"/>
                    </a:cubicBezTo>
                    <a:cubicBezTo>
                      <a:pt x="15" y="834"/>
                      <a:pt x="6" y="859"/>
                      <a:pt x="18" y="875"/>
                    </a:cubicBezTo>
                    <a:cubicBezTo>
                      <a:pt x="21" y="878"/>
                      <a:pt x="21" y="881"/>
                      <a:pt x="24" y="887"/>
                    </a:cubicBezTo>
                    <a:cubicBezTo>
                      <a:pt x="160" y="1252"/>
                      <a:pt x="241" y="1803"/>
                      <a:pt x="6" y="2136"/>
                    </a:cubicBezTo>
                    <a:cubicBezTo>
                      <a:pt x="1" y="2145"/>
                      <a:pt x="8" y="2151"/>
                      <a:pt x="15" y="2151"/>
                    </a:cubicBezTo>
                    <a:cubicBezTo>
                      <a:pt x="17" y="2151"/>
                      <a:pt x="20" y="2150"/>
                      <a:pt x="21" y="2149"/>
                    </a:cubicBezTo>
                    <a:cubicBezTo>
                      <a:pt x="323" y="1822"/>
                      <a:pt x="286" y="1274"/>
                      <a:pt x="113" y="887"/>
                    </a:cubicBezTo>
                    <a:cubicBezTo>
                      <a:pt x="474" y="692"/>
                      <a:pt x="981" y="479"/>
                      <a:pt x="9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46"/>
              <p:cNvSpPr/>
              <p:nvPr/>
            </p:nvSpPr>
            <p:spPr>
              <a:xfrm>
                <a:off x="1856506" y="1626697"/>
                <a:ext cx="480280" cy="423731"/>
              </a:xfrm>
              <a:custGeom>
                <a:avLst/>
                <a:gdLst/>
                <a:ahLst/>
                <a:cxnLst/>
                <a:rect l="l" t="t" r="r" b="b"/>
                <a:pathLst>
                  <a:path w="6183" h="5455" extrusionOk="0">
                    <a:moveTo>
                      <a:pt x="498" y="0"/>
                    </a:moveTo>
                    <a:cubicBezTo>
                      <a:pt x="25" y="0"/>
                      <a:pt x="1" y="673"/>
                      <a:pt x="332" y="1409"/>
                    </a:cubicBezTo>
                    <a:cubicBezTo>
                      <a:pt x="807" y="2463"/>
                      <a:pt x="2437" y="4775"/>
                      <a:pt x="3320" y="5086"/>
                    </a:cubicBezTo>
                    <a:cubicBezTo>
                      <a:pt x="4210" y="5401"/>
                      <a:pt x="6167" y="5454"/>
                      <a:pt x="6167" y="5454"/>
                    </a:cubicBezTo>
                    <a:lnTo>
                      <a:pt x="6183" y="2227"/>
                    </a:lnTo>
                    <a:lnTo>
                      <a:pt x="6183" y="2227"/>
                    </a:lnTo>
                    <a:cubicBezTo>
                      <a:pt x="6182" y="2227"/>
                      <a:pt x="4234" y="2650"/>
                      <a:pt x="4086" y="2650"/>
                    </a:cubicBezTo>
                    <a:cubicBezTo>
                      <a:pt x="4082" y="2650"/>
                      <a:pt x="4080" y="2649"/>
                      <a:pt x="4078" y="2649"/>
                    </a:cubicBezTo>
                    <a:cubicBezTo>
                      <a:pt x="4037" y="2623"/>
                      <a:pt x="2622" y="1425"/>
                      <a:pt x="1367" y="425"/>
                    </a:cubicBezTo>
                    <a:cubicBezTo>
                      <a:pt x="989" y="125"/>
                      <a:pt x="702" y="0"/>
                      <a:pt x="4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46"/>
              <p:cNvSpPr/>
              <p:nvPr/>
            </p:nvSpPr>
            <p:spPr>
              <a:xfrm>
                <a:off x="1882761" y="1650890"/>
                <a:ext cx="456200" cy="406875"/>
              </a:xfrm>
              <a:custGeom>
                <a:avLst/>
                <a:gdLst/>
                <a:ahLst/>
                <a:cxnLst/>
                <a:rect l="l" t="t" r="r" b="b"/>
                <a:pathLst>
                  <a:path w="5873" h="5238" extrusionOk="0">
                    <a:moveTo>
                      <a:pt x="661" y="0"/>
                    </a:moveTo>
                    <a:cubicBezTo>
                      <a:pt x="620" y="0"/>
                      <a:pt x="586" y="32"/>
                      <a:pt x="586" y="76"/>
                    </a:cubicBezTo>
                    <a:cubicBezTo>
                      <a:pt x="586" y="113"/>
                      <a:pt x="617" y="151"/>
                      <a:pt x="661" y="151"/>
                    </a:cubicBezTo>
                    <a:cubicBezTo>
                      <a:pt x="699" y="151"/>
                      <a:pt x="734" y="120"/>
                      <a:pt x="734" y="76"/>
                    </a:cubicBezTo>
                    <a:cubicBezTo>
                      <a:pt x="734" y="35"/>
                      <a:pt x="702" y="0"/>
                      <a:pt x="661" y="0"/>
                    </a:cubicBezTo>
                    <a:close/>
                    <a:moveTo>
                      <a:pt x="1284" y="827"/>
                    </a:moveTo>
                    <a:cubicBezTo>
                      <a:pt x="1243" y="827"/>
                      <a:pt x="1212" y="859"/>
                      <a:pt x="1212" y="900"/>
                    </a:cubicBezTo>
                    <a:cubicBezTo>
                      <a:pt x="1212" y="944"/>
                      <a:pt x="1243" y="975"/>
                      <a:pt x="1284" y="975"/>
                    </a:cubicBezTo>
                    <a:cubicBezTo>
                      <a:pt x="1328" y="975"/>
                      <a:pt x="1359" y="944"/>
                      <a:pt x="1359" y="900"/>
                    </a:cubicBezTo>
                    <a:cubicBezTo>
                      <a:pt x="1359" y="859"/>
                      <a:pt x="1328" y="827"/>
                      <a:pt x="1284" y="827"/>
                    </a:cubicBezTo>
                    <a:close/>
                    <a:moveTo>
                      <a:pt x="73" y="853"/>
                    </a:moveTo>
                    <a:cubicBezTo>
                      <a:pt x="32" y="853"/>
                      <a:pt x="1" y="890"/>
                      <a:pt x="1" y="928"/>
                    </a:cubicBezTo>
                    <a:cubicBezTo>
                      <a:pt x="1" y="972"/>
                      <a:pt x="35" y="1004"/>
                      <a:pt x="73" y="1004"/>
                    </a:cubicBezTo>
                    <a:cubicBezTo>
                      <a:pt x="117" y="1004"/>
                      <a:pt x="149" y="969"/>
                      <a:pt x="149" y="928"/>
                    </a:cubicBezTo>
                    <a:cubicBezTo>
                      <a:pt x="149" y="890"/>
                      <a:pt x="117" y="853"/>
                      <a:pt x="73" y="853"/>
                    </a:cubicBezTo>
                    <a:close/>
                    <a:moveTo>
                      <a:pt x="2935" y="1746"/>
                    </a:moveTo>
                    <a:cubicBezTo>
                      <a:pt x="2916" y="1780"/>
                      <a:pt x="2932" y="1828"/>
                      <a:pt x="2967" y="1850"/>
                    </a:cubicBezTo>
                    <a:cubicBezTo>
                      <a:pt x="2979" y="1853"/>
                      <a:pt x="2992" y="1856"/>
                      <a:pt x="3004" y="1856"/>
                    </a:cubicBezTo>
                    <a:cubicBezTo>
                      <a:pt x="3020" y="1856"/>
                      <a:pt x="3036" y="1853"/>
                      <a:pt x="3052" y="1840"/>
                    </a:cubicBezTo>
                    <a:cubicBezTo>
                      <a:pt x="3011" y="1809"/>
                      <a:pt x="2970" y="1777"/>
                      <a:pt x="2935" y="1746"/>
                    </a:cubicBezTo>
                    <a:close/>
                    <a:moveTo>
                      <a:pt x="661" y="1724"/>
                    </a:moveTo>
                    <a:cubicBezTo>
                      <a:pt x="617" y="1724"/>
                      <a:pt x="586" y="1758"/>
                      <a:pt x="586" y="1796"/>
                    </a:cubicBezTo>
                    <a:cubicBezTo>
                      <a:pt x="586" y="1840"/>
                      <a:pt x="620" y="1872"/>
                      <a:pt x="661" y="1872"/>
                    </a:cubicBezTo>
                    <a:cubicBezTo>
                      <a:pt x="702" y="1872"/>
                      <a:pt x="734" y="1837"/>
                      <a:pt x="734" y="1796"/>
                    </a:cubicBezTo>
                    <a:cubicBezTo>
                      <a:pt x="734" y="1755"/>
                      <a:pt x="702" y="1724"/>
                      <a:pt x="661" y="1724"/>
                    </a:cubicBezTo>
                    <a:close/>
                    <a:moveTo>
                      <a:pt x="1856" y="1717"/>
                    </a:moveTo>
                    <a:cubicBezTo>
                      <a:pt x="1849" y="1717"/>
                      <a:pt x="1840" y="1719"/>
                      <a:pt x="1831" y="1724"/>
                    </a:cubicBezTo>
                    <a:cubicBezTo>
                      <a:pt x="1823" y="1721"/>
                      <a:pt x="1816" y="1720"/>
                      <a:pt x="1809" y="1720"/>
                    </a:cubicBezTo>
                    <a:cubicBezTo>
                      <a:pt x="1777" y="1720"/>
                      <a:pt x="1756" y="1747"/>
                      <a:pt x="1756" y="1780"/>
                    </a:cubicBezTo>
                    <a:cubicBezTo>
                      <a:pt x="1756" y="1824"/>
                      <a:pt x="1793" y="1856"/>
                      <a:pt x="1831" y="1903"/>
                    </a:cubicBezTo>
                    <a:cubicBezTo>
                      <a:pt x="1875" y="1856"/>
                      <a:pt x="1907" y="1824"/>
                      <a:pt x="1907" y="1780"/>
                    </a:cubicBezTo>
                    <a:cubicBezTo>
                      <a:pt x="1907" y="1748"/>
                      <a:pt x="1887" y="1717"/>
                      <a:pt x="1856" y="1717"/>
                    </a:cubicBezTo>
                    <a:close/>
                    <a:moveTo>
                      <a:pt x="5845" y="2573"/>
                    </a:moveTo>
                    <a:lnTo>
                      <a:pt x="5845" y="2620"/>
                    </a:lnTo>
                    <a:lnTo>
                      <a:pt x="5854" y="2620"/>
                    </a:lnTo>
                    <a:cubicBezTo>
                      <a:pt x="5845" y="2604"/>
                      <a:pt x="5845" y="2589"/>
                      <a:pt x="5845" y="2573"/>
                    </a:cubicBezTo>
                    <a:close/>
                    <a:moveTo>
                      <a:pt x="5829" y="2620"/>
                    </a:moveTo>
                    <a:cubicBezTo>
                      <a:pt x="5829" y="2633"/>
                      <a:pt x="5832" y="2652"/>
                      <a:pt x="5845" y="2661"/>
                    </a:cubicBezTo>
                    <a:lnTo>
                      <a:pt x="5845" y="2620"/>
                    </a:lnTo>
                    <a:close/>
                    <a:moveTo>
                      <a:pt x="1196" y="2529"/>
                    </a:moveTo>
                    <a:cubicBezTo>
                      <a:pt x="1152" y="2529"/>
                      <a:pt x="1120" y="2560"/>
                      <a:pt x="1120" y="2604"/>
                    </a:cubicBezTo>
                    <a:cubicBezTo>
                      <a:pt x="1120" y="2645"/>
                      <a:pt x="1152" y="2677"/>
                      <a:pt x="1196" y="2677"/>
                    </a:cubicBezTo>
                    <a:cubicBezTo>
                      <a:pt x="1237" y="2677"/>
                      <a:pt x="1268" y="2645"/>
                      <a:pt x="1268" y="2604"/>
                    </a:cubicBezTo>
                    <a:cubicBezTo>
                      <a:pt x="1268" y="2567"/>
                      <a:pt x="1246" y="2532"/>
                      <a:pt x="1205" y="2529"/>
                    </a:cubicBezTo>
                    <a:close/>
                    <a:moveTo>
                      <a:pt x="2401" y="2529"/>
                    </a:moveTo>
                    <a:cubicBezTo>
                      <a:pt x="2360" y="2529"/>
                      <a:pt x="2328" y="2564"/>
                      <a:pt x="2328" y="2604"/>
                    </a:cubicBezTo>
                    <a:cubicBezTo>
                      <a:pt x="2328" y="2645"/>
                      <a:pt x="2363" y="2677"/>
                      <a:pt x="2401" y="2677"/>
                    </a:cubicBezTo>
                    <a:cubicBezTo>
                      <a:pt x="2445" y="2677"/>
                      <a:pt x="2476" y="2642"/>
                      <a:pt x="2476" y="2604"/>
                    </a:cubicBezTo>
                    <a:cubicBezTo>
                      <a:pt x="2476" y="2567"/>
                      <a:pt x="2454" y="2535"/>
                      <a:pt x="2416" y="2529"/>
                    </a:cubicBezTo>
                    <a:close/>
                    <a:moveTo>
                      <a:pt x="3564" y="2529"/>
                    </a:moveTo>
                    <a:cubicBezTo>
                      <a:pt x="3523" y="2529"/>
                      <a:pt x="3492" y="2564"/>
                      <a:pt x="3492" y="2604"/>
                    </a:cubicBezTo>
                    <a:cubicBezTo>
                      <a:pt x="3492" y="2645"/>
                      <a:pt x="3526" y="2677"/>
                      <a:pt x="3564" y="2677"/>
                    </a:cubicBezTo>
                    <a:cubicBezTo>
                      <a:pt x="3608" y="2677"/>
                      <a:pt x="3640" y="2642"/>
                      <a:pt x="3640" y="2604"/>
                    </a:cubicBezTo>
                    <a:cubicBezTo>
                      <a:pt x="3640" y="2567"/>
                      <a:pt x="3618" y="2535"/>
                      <a:pt x="3586" y="2529"/>
                    </a:cubicBezTo>
                    <a:close/>
                    <a:moveTo>
                      <a:pt x="4734" y="2529"/>
                    </a:moveTo>
                    <a:cubicBezTo>
                      <a:pt x="4690" y="2529"/>
                      <a:pt x="4659" y="2564"/>
                      <a:pt x="4659" y="2604"/>
                    </a:cubicBezTo>
                    <a:cubicBezTo>
                      <a:pt x="4659" y="2645"/>
                      <a:pt x="4693" y="2677"/>
                      <a:pt x="4734" y="2677"/>
                    </a:cubicBezTo>
                    <a:cubicBezTo>
                      <a:pt x="4775" y="2677"/>
                      <a:pt x="4807" y="2642"/>
                      <a:pt x="4807" y="2604"/>
                    </a:cubicBezTo>
                    <a:cubicBezTo>
                      <a:pt x="4813" y="2567"/>
                      <a:pt x="4788" y="2535"/>
                      <a:pt x="4756" y="2529"/>
                    </a:cubicBezTo>
                    <a:close/>
                    <a:moveTo>
                      <a:pt x="4171" y="3407"/>
                    </a:moveTo>
                    <a:cubicBezTo>
                      <a:pt x="4168" y="3407"/>
                      <a:pt x="4165" y="3408"/>
                      <a:pt x="4162" y="3410"/>
                    </a:cubicBezTo>
                    <a:cubicBezTo>
                      <a:pt x="4160" y="3409"/>
                      <a:pt x="4157" y="3409"/>
                      <a:pt x="4155" y="3409"/>
                    </a:cubicBezTo>
                    <a:cubicBezTo>
                      <a:pt x="4117" y="3409"/>
                      <a:pt x="4083" y="3434"/>
                      <a:pt x="4080" y="3476"/>
                    </a:cubicBezTo>
                    <a:cubicBezTo>
                      <a:pt x="4077" y="3520"/>
                      <a:pt x="4105" y="3554"/>
                      <a:pt x="4146" y="3557"/>
                    </a:cubicBezTo>
                    <a:lnTo>
                      <a:pt x="4162" y="3557"/>
                    </a:lnTo>
                    <a:cubicBezTo>
                      <a:pt x="4166" y="3558"/>
                      <a:pt x="4170" y="3558"/>
                      <a:pt x="4174" y="3558"/>
                    </a:cubicBezTo>
                    <a:cubicBezTo>
                      <a:pt x="4212" y="3558"/>
                      <a:pt x="4241" y="3531"/>
                      <a:pt x="4247" y="3491"/>
                    </a:cubicBezTo>
                    <a:cubicBezTo>
                      <a:pt x="4250" y="3447"/>
                      <a:pt x="4222" y="3413"/>
                      <a:pt x="4178" y="3410"/>
                    </a:cubicBezTo>
                    <a:cubicBezTo>
                      <a:pt x="4176" y="3408"/>
                      <a:pt x="4174" y="3407"/>
                      <a:pt x="4171" y="3407"/>
                    </a:cubicBezTo>
                    <a:close/>
                    <a:moveTo>
                      <a:pt x="1831" y="3425"/>
                    </a:moveTo>
                    <a:cubicBezTo>
                      <a:pt x="1787" y="3425"/>
                      <a:pt x="1756" y="3460"/>
                      <a:pt x="1756" y="3498"/>
                    </a:cubicBezTo>
                    <a:cubicBezTo>
                      <a:pt x="1756" y="3542"/>
                      <a:pt x="1793" y="3573"/>
                      <a:pt x="1831" y="3573"/>
                    </a:cubicBezTo>
                    <a:cubicBezTo>
                      <a:pt x="1875" y="3573"/>
                      <a:pt x="1907" y="3539"/>
                      <a:pt x="1907" y="3498"/>
                    </a:cubicBezTo>
                    <a:cubicBezTo>
                      <a:pt x="1907" y="3460"/>
                      <a:pt x="1875" y="3425"/>
                      <a:pt x="1831" y="3425"/>
                    </a:cubicBezTo>
                    <a:close/>
                    <a:moveTo>
                      <a:pt x="2995" y="3425"/>
                    </a:moveTo>
                    <a:cubicBezTo>
                      <a:pt x="2951" y="3425"/>
                      <a:pt x="2919" y="3460"/>
                      <a:pt x="2919" y="3498"/>
                    </a:cubicBezTo>
                    <a:cubicBezTo>
                      <a:pt x="2919" y="3542"/>
                      <a:pt x="2957" y="3573"/>
                      <a:pt x="2995" y="3573"/>
                    </a:cubicBezTo>
                    <a:cubicBezTo>
                      <a:pt x="3039" y="3573"/>
                      <a:pt x="3070" y="3539"/>
                      <a:pt x="3070" y="3498"/>
                    </a:cubicBezTo>
                    <a:cubicBezTo>
                      <a:pt x="3070" y="3460"/>
                      <a:pt x="3039" y="3425"/>
                      <a:pt x="2998" y="3425"/>
                    </a:cubicBezTo>
                    <a:close/>
                    <a:moveTo>
                      <a:pt x="5322" y="3425"/>
                    </a:moveTo>
                    <a:cubicBezTo>
                      <a:pt x="5278" y="3425"/>
                      <a:pt x="5247" y="3457"/>
                      <a:pt x="5247" y="3498"/>
                    </a:cubicBezTo>
                    <a:cubicBezTo>
                      <a:pt x="5247" y="3542"/>
                      <a:pt x="5278" y="3573"/>
                      <a:pt x="5322" y="3573"/>
                    </a:cubicBezTo>
                    <a:cubicBezTo>
                      <a:pt x="5366" y="3573"/>
                      <a:pt x="5398" y="3542"/>
                      <a:pt x="5398" y="3498"/>
                    </a:cubicBezTo>
                    <a:cubicBezTo>
                      <a:pt x="5398" y="3463"/>
                      <a:pt x="5373" y="3429"/>
                      <a:pt x="5335" y="3425"/>
                    </a:cubicBezTo>
                    <a:close/>
                    <a:moveTo>
                      <a:pt x="5845" y="4293"/>
                    </a:moveTo>
                    <a:lnTo>
                      <a:pt x="5845" y="4322"/>
                    </a:lnTo>
                    <a:lnTo>
                      <a:pt x="5873" y="4322"/>
                    </a:lnTo>
                    <a:cubicBezTo>
                      <a:pt x="5860" y="4312"/>
                      <a:pt x="5854" y="4306"/>
                      <a:pt x="5845" y="4293"/>
                    </a:cubicBezTo>
                    <a:close/>
                    <a:moveTo>
                      <a:pt x="5841" y="4322"/>
                    </a:moveTo>
                    <a:cubicBezTo>
                      <a:pt x="5841" y="4328"/>
                      <a:pt x="5841" y="4341"/>
                      <a:pt x="5845" y="4350"/>
                    </a:cubicBezTo>
                    <a:lnTo>
                      <a:pt x="5845" y="4322"/>
                    </a:lnTo>
                    <a:close/>
                    <a:moveTo>
                      <a:pt x="2394" y="4234"/>
                    </a:moveTo>
                    <a:cubicBezTo>
                      <a:pt x="2350" y="4234"/>
                      <a:pt x="2319" y="4271"/>
                      <a:pt x="2319" y="4309"/>
                    </a:cubicBezTo>
                    <a:cubicBezTo>
                      <a:pt x="2319" y="4353"/>
                      <a:pt x="2353" y="4385"/>
                      <a:pt x="2394" y="4385"/>
                    </a:cubicBezTo>
                    <a:cubicBezTo>
                      <a:pt x="2438" y="4385"/>
                      <a:pt x="2470" y="4350"/>
                      <a:pt x="2470" y="4309"/>
                    </a:cubicBezTo>
                    <a:cubicBezTo>
                      <a:pt x="2470" y="4275"/>
                      <a:pt x="2448" y="4246"/>
                      <a:pt x="2416" y="4234"/>
                    </a:cubicBezTo>
                    <a:close/>
                    <a:moveTo>
                      <a:pt x="3558" y="4234"/>
                    </a:moveTo>
                    <a:cubicBezTo>
                      <a:pt x="3514" y="4234"/>
                      <a:pt x="3482" y="4271"/>
                      <a:pt x="3482" y="4309"/>
                    </a:cubicBezTo>
                    <a:cubicBezTo>
                      <a:pt x="3482" y="4353"/>
                      <a:pt x="3517" y="4385"/>
                      <a:pt x="3558" y="4385"/>
                    </a:cubicBezTo>
                    <a:cubicBezTo>
                      <a:pt x="3599" y="4385"/>
                      <a:pt x="3633" y="4350"/>
                      <a:pt x="3633" y="4309"/>
                    </a:cubicBezTo>
                    <a:cubicBezTo>
                      <a:pt x="3633" y="4278"/>
                      <a:pt x="3618" y="4246"/>
                      <a:pt x="3586" y="4234"/>
                    </a:cubicBezTo>
                    <a:close/>
                    <a:moveTo>
                      <a:pt x="4725" y="4234"/>
                    </a:moveTo>
                    <a:cubicBezTo>
                      <a:pt x="4681" y="4234"/>
                      <a:pt x="4649" y="4271"/>
                      <a:pt x="4649" y="4309"/>
                    </a:cubicBezTo>
                    <a:cubicBezTo>
                      <a:pt x="4649" y="4353"/>
                      <a:pt x="4687" y="4385"/>
                      <a:pt x="4725" y="4385"/>
                    </a:cubicBezTo>
                    <a:cubicBezTo>
                      <a:pt x="4769" y="4385"/>
                      <a:pt x="4800" y="4350"/>
                      <a:pt x="4800" y="4309"/>
                    </a:cubicBezTo>
                    <a:cubicBezTo>
                      <a:pt x="4803" y="4278"/>
                      <a:pt x="4785" y="4246"/>
                      <a:pt x="4756" y="4234"/>
                    </a:cubicBezTo>
                    <a:close/>
                    <a:moveTo>
                      <a:pt x="5291" y="5127"/>
                    </a:moveTo>
                    <a:lnTo>
                      <a:pt x="5291" y="5130"/>
                    </a:lnTo>
                    <a:cubicBezTo>
                      <a:pt x="5250" y="5130"/>
                      <a:pt x="5215" y="5162"/>
                      <a:pt x="5215" y="5206"/>
                    </a:cubicBezTo>
                    <a:cubicBezTo>
                      <a:pt x="5215" y="5215"/>
                      <a:pt x="5215" y="5221"/>
                      <a:pt x="5219" y="5231"/>
                    </a:cubicBezTo>
                    <a:lnTo>
                      <a:pt x="5357" y="5237"/>
                    </a:lnTo>
                    <a:cubicBezTo>
                      <a:pt x="5360" y="5224"/>
                      <a:pt x="5366" y="5215"/>
                      <a:pt x="5366" y="5202"/>
                    </a:cubicBezTo>
                    <a:cubicBezTo>
                      <a:pt x="5366" y="5171"/>
                      <a:pt x="5344" y="5140"/>
                      <a:pt x="5313" y="51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46"/>
              <p:cNvSpPr/>
              <p:nvPr/>
            </p:nvSpPr>
            <p:spPr>
              <a:xfrm>
                <a:off x="2287619" y="1828541"/>
                <a:ext cx="6447" cy="216720"/>
              </a:xfrm>
              <a:custGeom>
                <a:avLst/>
                <a:gdLst/>
                <a:ahLst/>
                <a:cxnLst/>
                <a:rect l="l" t="t" r="r" b="b"/>
                <a:pathLst>
                  <a:path w="83" h="2790" extrusionOk="0">
                    <a:moveTo>
                      <a:pt x="43" y="0"/>
                    </a:moveTo>
                    <a:cubicBezTo>
                      <a:pt x="41" y="0"/>
                      <a:pt x="38" y="2"/>
                      <a:pt x="38" y="6"/>
                    </a:cubicBezTo>
                    <a:cubicBezTo>
                      <a:pt x="19" y="233"/>
                      <a:pt x="10" y="1154"/>
                      <a:pt x="10" y="1387"/>
                    </a:cubicBezTo>
                    <a:cubicBezTo>
                      <a:pt x="10" y="1849"/>
                      <a:pt x="0" y="2318"/>
                      <a:pt x="38" y="2780"/>
                    </a:cubicBezTo>
                    <a:cubicBezTo>
                      <a:pt x="38" y="2786"/>
                      <a:pt x="41" y="2790"/>
                      <a:pt x="44" y="2790"/>
                    </a:cubicBezTo>
                    <a:cubicBezTo>
                      <a:pt x="48" y="2790"/>
                      <a:pt x="51" y="2786"/>
                      <a:pt x="51" y="2780"/>
                    </a:cubicBezTo>
                    <a:cubicBezTo>
                      <a:pt x="82" y="2321"/>
                      <a:pt x="82" y="1859"/>
                      <a:pt x="82" y="1393"/>
                    </a:cubicBezTo>
                    <a:cubicBezTo>
                      <a:pt x="82" y="1160"/>
                      <a:pt x="76" y="233"/>
                      <a:pt x="51" y="6"/>
                    </a:cubicBezTo>
                    <a:cubicBezTo>
                      <a:pt x="51" y="3"/>
                      <a:pt x="47" y="0"/>
                      <a:pt x="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46"/>
              <p:cNvSpPr/>
              <p:nvPr/>
            </p:nvSpPr>
            <p:spPr>
              <a:xfrm>
                <a:off x="1858448" y="1634345"/>
                <a:ext cx="380620" cy="417050"/>
              </a:xfrm>
              <a:custGeom>
                <a:avLst/>
                <a:gdLst/>
                <a:ahLst/>
                <a:cxnLst/>
                <a:rect l="l" t="t" r="r" b="b"/>
                <a:pathLst>
                  <a:path w="4900" h="5369" extrusionOk="0">
                    <a:moveTo>
                      <a:pt x="498" y="0"/>
                    </a:moveTo>
                    <a:cubicBezTo>
                      <a:pt x="24" y="0"/>
                      <a:pt x="0" y="675"/>
                      <a:pt x="333" y="1408"/>
                    </a:cubicBezTo>
                    <a:cubicBezTo>
                      <a:pt x="808" y="2459"/>
                      <a:pt x="2437" y="4774"/>
                      <a:pt x="3321" y="5085"/>
                    </a:cubicBezTo>
                    <a:cubicBezTo>
                      <a:pt x="3720" y="5227"/>
                      <a:pt x="4343" y="5312"/>
                      <a:pt x="4899" y="5368"/>
                    </a:cubicBezTo>
                    <a:lnTo>
                      <a:pt x="880" y="106"/>
                    </a:lnTo>
                    <a:cubicBezTo>
                      <a:pt x="730" y="33"/>
                      <a:pt x="603" y="0"/>
                      <a:pt x="498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46"/>
              <p:cNvSpPr/>
              <p:nvPr/>
            </p:nvSpPr>
            <p:spPr>
              <a:xfrm>
                <a:off x="1666583" y="1638772"/>
                <a:ext cx="397786" cy="494417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6365" extrusionOk="0">
                    <a:moveTo>
                      <a:pt x="2846" y="1"/>
                    </a:moveTo>
                    <a:cubicBezTo>
                      <a:pt x="2580" y="1"/>
                      <a:pt x="2295" y="115"/>
                      <a:pt x="2029" y="373"/>
                    </a:cubicBezTo>
                    <a:cubicBezTo>
                      <a:pt x="2023" y="376"/>
                      <a:pt x="2016" y="380"/>
                      <a:pt x="2013" y="383"/>
                    </a:cubicBezTo>
                    <a:lnTo>
                      <a:pt x="1960" y="436"/>
                    </a:lnTo>
                    <a:cubicBezTo>
                      <a:pt x="1787" y="631"/>
                      <a:pt x="1642" y="851"/>
                      <a:pt x="1529" y="1087"/>
                    </a:cubicBezTo>
                    <a:lnTo>
                      <a:pt x="1510" y="1122"/>
                    </a:lnTo>
                    <a:cubicBezTo>
                      <a:pt x="1214" y="1745"/>
                      <a:pt x="969" y="2389"/>
                      <a:pt x="780" y="3050"/>
                    </a:cubicBezTo>
                    <a:cubicBezTo>
                      <a:pt x="780" y="3056"/>
                      <a:pt x="777" y="3066"/>
                      <a:pt x="774" y="3072"/>
                    </a:cubicBezTo>
                    <a:cubicBezTo>
                      <a:pt x="302" y="4663"/>
                      <a:pt x="0" y="6308"/>
                      <a:pt x="0" y="6308"/>
                    </a:cubicBezTo>
                    <a:cubicBezTo>
                      <a:pt x="588" y="6355"/>
                      <a:pt x="2208" y="6365"/>
                      <a:pt x="3466" y="6365"/>
                    </a:cubicBezTo>
                    <a:lnTo>
                      <a:pt x="3856" y="5852"/>
                    </a:lnTo>
                    <a:lnTo>
                      <a:pt x="4136" y="6365"/>
                    </a:lnTo>
                    <a:lnTo>
                      <a:pt x="5114" y="6359"/>
                    </a:lnTo>
                    <a:lnTo>
                      <a:pt x="4765" y="3842"/>
                    </a:lnTo>
                    <a:cubicBezTo>
                      <a:pt x="4765" y="3842"/>
                      <a:pt x="5121" y="3239"/>
                      <a:pt x="5017" y="2688"/>
                    </a:cubicBezTo>
                    <a:cubicBezTo>
                      <a:pt x="4944" y="2345"/>
                      <a:pt x="4548" y="1701"/>
                      <a:pt x="4183" y="1163"/>
                    </a:cubicBezTo>
                    <a:cubicBezTo>
                      <a:pt x="4177" y="1153"/>
                      <a:pt x="4171" y="1147"/>
                      <a:pt x="4168" y="1144"/>
                    </a:cubicBezTo>
                    <a:cubicBezTo>
                      <a:pt x="3872" y="710"/>
                      <a:pt x="3608" y="361"/>
                      <a:pt x="3561" y="317"/>
                    </a:cubicBezTo>
                    <a:cubicBezTo>
                      <a:pt x="3365" y="116"/>
                      <a:pt x="3115" y="1"/>
                      <a:pt x="28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46"/>
              <p:cNvSpPr/>
              <p:nvPr/>
            </p:nvSpPr>
            <p:spPr>
              <a:xfrm>
                <a:off x="1700062" y="1650890"/>
                <a:ext cx="330828" cy="474998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6115" extrusionOk="0">
                    <a:moveTo>
                      <a:pt x="2982" y="10"/>
                    </a:moveTo>
                    <a:cubicBezTo>
                      <a:pt x="2941" y="25"/>
                      <a:pt x="2925" y="73"/>
                      <a:pt x="2944" y="107"/>
                    </a:cubicBezTo>
                    <a:cubicBezTo>
                      <a:pt x="2960" y="132"/>
                      <a:pt x="2986" y="149"/>
                      <a:pt x="3014" y="149"/>
                    </a:cubicBezTo>
                    <a:cubicBezTo>
                      <a:pt x="3024" y="149"/>
                      <a:pt x="3034" y="147"/>
                      <a:pt x="3045" y="142"/>
                    </a:cubicBezTo>
                    <a:cubicBezTo>
                      <a:pt x="3064" y="135"/>
                      <a:pt x="3079" y="113"/>
                      <a:pt x="3086" y="91"/>
                    </a:cubicBezTo>
                    <a:cubicBezTo>
                      <a:pt x="3054" y="63"/>
                      <a:pt x="3019" y="32"/>
                      <a:pt x="2982" y="10"/>
                    </a:cubicBezTo>
                    <a:close/>
                    <a:moveTo>
                      <a:pt x="1843" y="0"/>
                    </a:moveTo>
                    <a:cubicBezTo>
                      <a:pt x="1805" y="0"/>
                      <a:pt x="1771" y="32"/>
                      <a:pt x="1771" y="76"/>
                    </a:cubicBezTo>
                    <a:cubicBezTo>
                      <a:pt x="1771" y="113"/>
                      <a:pt x="1802" y="151"/>
                      <a:pt x="1843" y="151"/>
                    </a:cubicBezTo>
                    <a:cubicBezTo>
                      <a:pt x="1884" y="151"/>
                      <a:pt x="1919" y="120"/>
                      <a:pt x="1919" y="76"/>
                    </a:cubicBezTo>
                    <a:cubicBezTo>
                      <a:pt x="1919" y="35"/>
                      <a:pt x="1884" y="0"/>
                      <a:pt x="1843" y="0"/>
                    </a:cubicBezTo>
                    <a:close/>
                    <a:moveTo>
                      <a:pt x="1258" y="827"/>
                    </a:moveTo>
                    <a:cubicBezTo>
                      <a:pt x="1214" y="827"/>
                      <a:pt x="1183" y="862"/>
                      <a:pt x="1183" y="900"/>
                    </a:cubicBezTo>
                    <a:cubicBezTo>
                      <a:pt x="1183" y="944"/>
                      <a:pt x="1220" y="975"/>
                      <a:pt x="1258" y="975"/>
                    </a:cubicBezTo>
                    <a:cubicBezTo>
                      <a:pt x="1302" y="975"/>
                      <a:pt x="1334" y="941"/>
                      <a:pt x="1334" y="900"/>
                    </a:cubicBezTo>
                    <a:cubicBezTo>
                      <a:pt x="1334" y="859"/>
                      <a:pt x="1302" y="827"/>
                      <a:pt x="1258" y="827"/>
                    </a:cubicBezTo>
                    <a:close/>
                    <a:moveTo>
                      <a:pt x="2422" y="827"/>
                    </a:moveTo>
                    <a:cubicBezTo>
                      <a:pt x="2378" y="827"/>
                      <a:pt x="2346" y="862"/>
                      <a:pt x="2346" y="900"/>
                    </a:cubicBezTo>
                    <a:cubicBezTo>
                      <a:pt x="2346" y="944"/>
                      <a:pt x="2384" y="975"/>
                      <a:pt x="2422" y="975"/>
                    </a:cubicBezTo>
                    <a:cubicBezTo>
                      <a:pt x="2466" y="975"/>
                      <a:pt x="2497" y="941"/>
                      <a:pt x="2497" y="900"/>
                    </a:cubicBezTo>
                    <a:cubicBezTo>
                      <a:pt x="2501" y="859"/>
                      <a:pt x="2466" y="827"/>
                      <a:pt x="2422" y="827"/>
                    </a:cubicBezTo>
                    <a:close/>
                    <a:moveTo>
                      <a:pt x="3636" y="827"/>
                    </a:moveTo>
                    <a:cubicBezTo>
                      <a:pt x="3595" y="827"/>
                      <a:pt x="3564" y="859"/>
                      <a:pt x="3564" y="900"/>
                    </a:cubicBezTo>
                    <a:cubicBezTo>
                      <a:pt x="3564" y="944"/>
                      <a:pt x="3595" y="975"/>
                      <a:pt x="3636" y="975"/>
                    </a:cubicBezTo>
                    <a:cubicBezTo>
                      <a:pt x="3680" y="975"/>
                      <a:pt x="3711" y="944"/>
                      <a:pt x="3711" y="900"/>
                    </a:cubicBezTo>
                    <a:cubicBezTo>
                      <a:pt x="3711" y="862"/>
                      <a:pt x="3680" y="827"/>
                      <a:pt x="3642" y="827"/>
                    </a:cubicBezTo>
                    <a:close/>
                    <a:moveTo>
                      <a:pt x="739" y="1724"/>
                    </a:moveTo>
                    <a:cubicBezTo>
                      <a:pt x="727" y="1758"/>
                      <a:pt x="711" y="1796"/>
                      <a:pt x="695" y="1834"/>
                    </a:cubicBezTo>
                    <a:cubicBezTo>
                      <a:pt x="727" y="1821"/>
                      <a:pt x="749" y="1793"/>
                      <a:pt x="749" y="1762"/>
                    </a:cubicBezTo>
                    <a:cubicBezTo>
                      <a:pt x="749" y="1746"/>
                      <a:pt x="742" y="1733"/>
                      <a:pt x="739" y="1724"/>
                    </a:cubicBezTo>
                    <a:close/>
                    <a:moveTo>
                      <a:pt x="4183" y="1702"/>
                    </a:moveTo>
                    <a:cubicBezTo>
                      <a:pt x="4139" y="1702"/>
                      <a:pt x="4108" y="1736"/>
                      <a:pt x="4108" y="1777"/>
                    </a:cubicBezTo>
                    <a:cubicBezTo>
                      <a:pt x="4114" y="1819"/>
                      <a:pt x="4148" y="1844"/>
                      <a:pt x="4186" y="1844"/>
                    </a:cubicBezTo>
                    <a:cubicBezTo>
                      <a:pt x="4188" y="1844"/>
                      <a:pt x="4190" y="1844"/>
                      <a:pt x="4193" y="1843"/>
                    </a:cubicBezTo>
                    <a:cubicBezTo>
                      <a:pt x="4227" y="1840"/>
                      <a:pt x="4256" y="1812"/>
                      <a:pt x="4259" y="1777"/>
                    </a:cubicBezTo>
                    <a:lnTo>
                      <a:pt x="4218" y="1714"/>
                    </a:lnTo>
                    <a:cubicBezTo>
                      <a:pt x="4208" y="1708"/>
                      <a:pt x="4196" y="1702"/>
                      <a:pt x="4183" y="1702"/>
                    </a:cubicBezTo>
                    <a:close/>
                    <a:moveTo>
                      <a:pt x="1843" y="1724"/>
                    </a:moveTo>
                    <a:cubicBezTo>
                      <a:pt x="1802" y="1724"/>
                      <a:pt x="1771" y="1758"/>
                      <a:pt x="1771" y="1796"/>
                    </a:cubicBezTo>
                    <a:cubicBezTo>
                      <a:pt x="1771" y="1837"/>
                      <a:pt x="1805" y="1872"/>
                      <a:pt x="1843" y="1872"/>
                    </a:cubicBezTo>
                    <a:cubicBezTo>
                      <a:pt x="1887" y="1872"/>
                      <a:pt x="1919" y="1837"/>
                      <a:pt x="1919" y="1796"/>
                    </a:cubicBezTo>
                    <a:cubicBezTo>
                      <a:pt x="1919" y="1755"/>
                      <a:pt x="1887" y="1724"/>
                      <a:pt x="1843" y="1724"/>
                    </a:cubicBezTo>
                    <a:close/>
                    <a:moveTo>
                      <a:pt x="3013" y="1724"/>
                    </a:moveTo>
                    <a:cubicBezTo>
                      <a:pt x="2969" y="1724"/>
                      <a:pt x="2938" y="1758"/>
                      <a:pt x="2938" y="1796"/>
                    </a:cubicBezTo>
                    <a:cubicBezTo>
                      <a:pt x="2938" y="1840"/>
                      <a:pt x="2972" y="1872"/>
                      <a:pt x="3013" y="1872"/>
                    </a:cubicBezTo>
                    <a:cubicBezTo>
                      <a:pt x="3054" y="1872"/>
                      <a:pt x="3086" y="1837"/>
                      <a:pt x="3086" y="1796"/>
                    </a:cubicBezTo>
                    <a:cubicBezTo>
                      <a:pt x="3086" y="1755"/>
                      <a:pt x="3051" y="1724"/>
                      <a:pt x="3013" y="1724"/>
                    </a:cubicBezTo>
                    <a:close/>
                    <a:moveTo>
                      <a:pt x="3636" y="2529"/>
                    </a:moveTo>
                    <a:cubicBezTo>
                      <a:pt x="3595" y="2529"/>
                      <a:pt x="3564" y="2560"/>
                      <a:pt x="3564" y="2604"/>
                    </a:cubicBezTo>
                    <a:cubicBezTo>
                      <a:pt x="3564" y="2645"/>
                      <a:pt x="3595" y="2677"/>
                      <a:pt x="3636" y="2677"/>
                    </a:cubicBezTo>
                    <a:cubicBezTo>
                      <a:pt x="3680" y="2677"/>
                      <a:pt x="3711" y="2645"/>
                      <a:pt x="3711" y="2604"/>
                    </a:cubicBezTo>
                    <a:cubicBezTo>
                      <a:pt x="3711" y="2564"/>
                      <a:pt x="3680" y="2529"/>
                      <a:pt x="3636" y="2529"/>
                    </a:cubicBezTo>
                    <a:close/>
                    <a:moveTo>
                      <a:pt x="1261" y="2560"/>
                    </a:moveTo>
                    <a:cubicBezTo>
                      <a:pt x="1220" y="2560"/>
                      <a:pt x="1189" y="2595"/>
                      <a:pt x="1189" y="2633"/>
                    </a:cubicBezTo>
                    <a:cubicBezTo>
                      <a:pt x="1189" y="2677"/>
                      <a:pt x="1224" y="2708"/>
                      <a:pt x="1261" y="2708"/>
                    </a:cubicBezTo>
                    <a:cubicBezTo>
                      <a:pt x="1305" y="2708"/>
                      <a:pt x="1337" y="2674"/>
                      <a:pt x="1337" y="2633"/>
                    </a:cubicBezTo>
                    <a:cubicBezTo>
                      <a:pt x="1337" y="2592"/>
                      <a:pt x="1302" y="2560"/>
                      <a:pt x="1261" y="2560"/>
                    </a:cubicBezTo>
                    <a:close/>
                    <a:moveTo>
                      <a:pt x="2435" y="2558"/>
                    </a:moveTo>
                    <a:cubicBezTo>
                      <a:pt x="2433" y="2558"/>
                      <a:pt x="2430" y="2559"/>
                      <a:pt x="2425" y="2560"/>
                    </a:cubicBezTo>
                    <a:cubicBezTo>
                      <a:pt x="2421" y="2560"/>
                      <a:pt x="2417" y="2560"/>
                      <a:pt x="2414" y="2560"/>
                    </a:cubicBezTo>
                    <a:cubicBezTo>
                      <a:pt x="2377" y="2560"/>
                      <a:pt x="2346" y="2587"/>
                      <a:pt x="2343" y="2627"/>
                    </a:cubicBezTo>
                    <a:cubicBezTo>
                      <a:pt x="2340" y="2671"/>
                      <a:pt x="2368" y="2705"/>
                      <a:pt x="2409" y="2708"/>
                    </a:cubicBezTo>
                    <a:lnTo>
                      <a:pt x="2425" y="2708"/>
                    </a:lnTo>
                    <a:cubicBezTo>
                      <a:pt x="2429" y="2709"/>
                      <a:pt x="2433" y="2709"/>
                      <a:pt x="2437" y="2709"/>
                    </a:cubicBezTo>
                    <a:cubicBezTo>
                      <a:pt x="2475" y="2709"/>
                      <a:pt x="2504" y="2682"/>
                      <a:pt x="2510" y="2642"/>
                    </a:cubicBezTo>
                    <a:cubicBezTo>
                      <a:pt x="2513" y="2598"/>
                      <a:pt x="2485" y="2564"/>
                      <a:pt x="2441" y="2560"/>
                    </a:cubicBezTo>
                    <a:cubicBezTo>
                      <a:pt x="2439" y="2559"/>
                      <a:pt x="2438" y="2558"/>
                      <a:pt x="2435" y="2558"/>
                    </a:cubicBezTo>
                    <a:close/>
                    <a:moveTo>
                      <a:pt x="670" y="3425"/>
                    </a:moveTo>
                    <a:cubicBezTo>
                      <a:pt x="626" y="3425"/>
                      <a:pt x="595" y="3460"/>
                      <a:pt x="595" y="3498"/>
                    </a:cubicBezTo>
                    <a:cubicBezTo>
                      <a:pt x="595" y="3542"/>
                      <a:pt x="629" y="3573"/>
                      <a:pt x="670" y="3573"/>
                    </a:cubicBezTo>
                    <a:cubicBezTo>
                      <a:pt x="711" y="3573"/>
                      <a:pt x="742" y="3539"/>
                      <a:pt x="742" y="3498"/>
                    </a:cubicBezTo>
                    <a:cubicBezTo>
                      <a:pt x="742" y="3460"/>
                      <a:pt x="711" y="3425"/>
                      <a:pt x="673" y="3425"/>
                    </a:cubicBezTo>
                    <a:close/>
                    <a:moveTo>
                      <a:pt x="1837" y="3425"/>
                    </a:moveTo>
                    <a:cubicBezTo>
                      <a:pt x="1793" y="3425"/>
                      <a:pt x="1761" y="3460"/>
                      <a:pt x="1761" y="3498"/>
                    </a:cubicBezTo>
                    <a:cubicBezTo>
                      <a:pt x="1761" y="3542"/>
                      <a:pt x="1796" y="3573"/>
                      <a:pt x="1837" y="3573"/>
                    </a:cubicBezTo>
                    <a:cubicBezTo>
                      <a:pt x="1881" y="3573"/>
                      <a:pt x="1912" y="3539"/>
                      <a:pt x="1912" y="3498"/>
                    </a:cubicBezTo>
                    <a:cubicBezTo>
                      <a:pt x="1912" y="3460"/>
                      <a:pt x="1884" y="3429"/>
                      <a:pt x="1843" y="3425"/>
                    </a:cubicBezTo>
                    <a:close/>
                    <a:moveTo>
                      <a:pt x="3001" y="3425"/>
                    </a:moveTo>
                    <a:cubicBezTo>
                      <a:pt x="2957" y="3425"/>
                      <a:pt x="2925" y="3460"/>
                      <a:pt x="2925" y="3498"/>
                    </a:cubicBezTo>
                    <a:cubicBezTo>
                      <a:pt x="2925" y="3542"/>
                      <a:pt x="2960" y="3573"/>
                      <a:pt x="3001" y="3573"/>
                    </a:cubicBezTo>
                    <a:cubicBezTo>
                      <a:pt x="3045" y="3573"/>
                      <a:pt x="3076" y="3539"/>
                      <a:pt x="3076" y="3498"/>
                    </a:cubicBezTo>
                    <a:cubicBezTo>
                      <a:pt x="3076" y="3460"/>
                      <a:pt x="3048" y="3429"/>
                      <a:pt x="3013" y="3425"/>
                    </a:cubicBezTo>
                    <a:close/>
                    <a:moveTo>
                      <a:pt x="4171" y="3425"/>
                    </a:moveTo>
                    <a:cubicBezTo>
                      <a:pt x="4130" y="3425"/>
                      <a:pt x="4098" y="3460"/>
                      <a:pt x="4098" y="3498"/>
                    </a:cubicBezTo>
                    <a:cubicBezTo>
                      <a:pt x="4098" y="3542"/>
                      <a:pt x="4133" y="3573"/>
                      <a:pt x="4171" y="3573"/>
                    </a:cubicBezTo>
                    <a:cubicBezTo>
                      <a:pt x="4215" y="3573"/>
                      <a:pt x="4246" y="3539"/>
                      <a:pt x="4246" y="3498"/>
                    </a:cubicBezTo>
                    <a:cubicBezTo>
                      <a:pt x="4246" y="3460"/>
                      <a:pt x="4218" y="3429"/>
                      <a:pt x="4183" y="3425"/>
                    </a:cubicBezTo>
                    <a:close/>
                    <a:moveTo>
                      <a:pt x="79" y="4234"/>
                    </a:moveTo>
                    <a:cubicBezTo>
                      <a:pt x="35" y="4234"/>
                      <a:pt x="3" y="4271"/>
                      <a:pt x="3" y="4309"/>
                    </a:cubicBezTo>
                    <a:cubicBezTo>
                      <a:pt x="3" y="4353"/>
                      <a:pt x="41" y="4385"/>
                      <a:pt x="79" y="4385"/>
                    </a:cubicBezTo>
                    <a:cubicBezTo>
                      <a:pt x="123" y="4385"/>
                      <a:pt x="154" y="4350"/>
                      <a:pt x="154" y="4309"/>
                    </a:cubicBezTo>
                    <a:cubicBezTo>
                      <a:pt x="154" y="4271"/>
                      <a:pt x="126" y="4240"/>
                      <a:pt x="88" y="4234"/>
                    </a:cubicBezTo>
                    <a:close/>
                    <a:moveTo>
                      <a:pt x="1246" y="4234"/>
                    </a:moveTo>
                    <a:cubicBezTo>
                      <a:pt x="1205" y="4234"/>
                      <a:pt x="1173" y="4271"/>
                      <a:pt x="1173" y="4309"/>
                    </a:cubicBezTo>
                    <a:cubicBezTo>
                      <a:pt x="1173" y="4353"/>
                      <a:pt x="1208" y="4385"/>
                      <a:pt x="1246" y="4385"/>
                    </a:cubicBezTo>
                    <a:cubicBezTo>
                      <a:pt x="1290" y="4385"/>
                      <a:pt x="1321" y="4350"/>
                      <a:pt x="1321" y="4309"/>
                    </a:cubicBezTo>
                    <a:cubicBezTo>
                      <a:pt x="1321" y="4275"/>
                      <a:pt x="1299" y="4243"/>
                      <a:pt x="1258" y="4234"/>
                    </a:cubicBezTo>
                    <a:close/>
                    <a:moveTo>
                      <a:pt x="3582" y="4262"/>
                    </a:moveTo>
                    <a:cubicBezTo>
                      <a:pt x="3538" y="4262"/>
                      <a:pt x="3507" y="4297"/>
                      <a:pt x="3507" y="4338"/>
                    </a:cubicBezTo>
                    <a:cubicBezTo>
                      <a:pt x="3507" y="4382"/>
                      <a:pt x="3542" y="4410"/>
                      <a:pt x="3582" y="4410"/>
                    </a:cubicBezTo>
                    <a:cubicBezTo>
                      <a:pt x="3627" y="4410"/>
                      <a:pt x="3658" y="4375"/>
                      <a:pt x="3658" y="4338"/>
                    </a:cubicBezTo>
                    <a:cubicBezTo>
                      <a:pt x="3658" y="4293"/>
                      <a:pt x="3627" y="4262"/>
                      <a:pt x="3582" y="4262"/>
                    </a:cubicBezTo>
                    <a:close/>
                    <a:moveTo>
                      <a:pt x="2416" y="4234"/>
                    </a:moveTo>
                    <a:cubicBezTo>
                      <a:pt x="2372" y="4262"/>
                      <a:pt x="2340" y="4293"/>
                      <a:pt x="2340" y="4338"/>
                    </a:cubicBezTo>
                    <a:cubicBezTo>
                      <a:pt x="2340" y="4382"/>
                      <a:pt x="2375" y="4413"/>
                      <a:pt x="2416" y="4416"/>
                    </a:cubicBezTo>
                    <a:cubicBezTo>
                      <a:pt x="2456" y="4416"/>
                      <a:pt x="2488" y="4382"/>
                      <a:pt x="2488" y="4341"/>
                    </a:cubicBezTo>
                    <a:cubicBezTo>
                      <a:pt x="2488" y="4293"/>
                      <a:pt x="2453" y="4262"/>
                      <a:pt x="2416" y="4234"/>
                    </a:cubicBezTo>
                    <a:close/>
                    <a:moveTo>
                      <a:pt x="673" y="5130"/>
                    </a:moveTo>
                    <a:cubicBezTo>
                      <a:pt x="629" y="5130"/>
                      <a:pt x="598" y="5168"/>
                      <a:pt x="598" y="5206"/>
                    </a:cubicBezTo>
                    <a:cubicBezTo>
                      <a:pt x="598" y="5250"/>
                      <a:pt x="632" y="5281"/>
                      <a:pt x="673" y="5281"/>
                    </a:cubicBezTo>
                    <a:cubicBezTo>
                      <a:pt x="717" y="5281"/>
                      <a:pt x="749" y="5246"/>
                      <a:pt x="749" y="5206"/>
                    </a:cubicBezTo>
                    <a:cubicBezTo>
                      <a:pt x="749" y="5162"/>
                      <a:pt x="717" y="5130"/>
                      <a:pt x="673" y="5130"/>
                    </a:cubicBezTo>
                    <a:close/>
                    <a:moveTo>
                      <a:pt x="1840" y="5130"/>
                    </a:moveTo>
                    <a:cubicBezTo>
                      <a:pt x="1796" y="5130"/>
                      <a:pt x="1765" y="5168"/>
                      <a:pt x="1765" y="5206"/>
                    </a:cubicBezTo>
                    <a:cubicBezTo>
                      <a:pt x="1765" y="5250"/>
                      <a:pt x="1802" y="5281"/>
                      <a:pt x="1840" y="5281"/>
                    </a:cubicBezTo>
                    <a:cubicBezTo>
                      <a:pt x="1884" y="5281"/>
                      <a:pt x="1916" y="5246"/>
                      <a:pt x="1916" y="5206"/>
                    </a:cubicBezTo>
                    <a:cubicBezTo>
                      <a:pt x="1916" y="5168"/>
                      <a:pt x="1884" y="5136"/>
                      <a:pt x="1843" y="5130"/>
                    </a:cubicBezTo>
                    <a:close/>
                    <a:moveTo>
                      <a:pt x="3004" y="5130"/>
                    </a:moveTo>
                    <a:cubicBezTo>
                      <a:pt x="2960" y="5130"/>
                      <a:pt x="2928" y="5168"/>
                      <a:pt x="2928" y="5206"/>
                    </a:cubicBezTo>
                    <a:cubicBezTo>
                      <a:pt x="2928" y="5250"/>
                      <a:pt x="2966" y="5281"/>
                      <a:pt x="3004" y="5281"/>
                    </a:cubicBezTo>
                    <a:cubicBezTo>
                      <a:pt x="3048" y="5281"/>
                      <a:pt x="3079" y="5246"/>
                      <a:pt x="3079" y="5206"/>
                    </a:cubicBezTo>
                    <a:cubicBezTo>
                      <a:pt x="3079" y="5168"/>
                      <a:pt x="3051" y="5136"/>
                      <a:pt x="3013" y="5130"/>
                    </a:cubicBezTo>
                    <a:close/>
                    <a:moveTo>
                      <a:pt x="4177" y="5130"/>
                    </a:moveTo>
                    <a:cubicBezTo>
                      <a:pt x="4133" y="5130"/>
                      <a:pt x="4101" y="5168"/>
                      <a:pt x="4101" y="5206"/>
                    </a:cubicBezTo>
                    <a:cubicBezTo>
                      <a:pt x="4101" y="5250"/>
                      <a:pt x="4136" y="5281"/>
                      <a:pt x="4177" y="5281"/>
                    </a:cubicBezTo>
                    <a:cubicBezTo>
                      <a:pt x="4218" y="5281"/>
                      <a:pt x="4249" y="5246"/>
                      <a:pt x="4249" y="5206"/>
                    </a:cubicBezTo>
                    <a:cubicBezTo>
                      <a:pt x="4249" y="5168"/>
                      <a:pt x="4221" y="5136"/>
                      <a:pt x="4183" y="5130"/>
                    </a:cubicBezTo>
                    <a:close/>
                    <a:moveTo>
                      <a:pt x="3564" y="5935"/>
                    </a:moveTo>
                    <a:lnTo>
                      <a:pt x="3630" y="6064"/>
                    </a:lnTo>
                    <a:cubicBezTo>
                      <a:pt x="3645" y="6049"/>
                      <a:pt x="3652" y="6033"/>
                      <a:pt x="3652" y="6011"/>
                    </a:cubicBezTo>
                    <a:cubicBezTo>
                      <a:pt x="3652" y="5976"/>
                      <a:pt x="3633" y="5948"/>
                      <a:pt x="3601" y="5938"/>
                    </a:cubicBezTo>
                    <a:lnTo>
                      <a:pt x="3579" y="5935"/>
                    </a:lnTo>
                    <a:close/>
                    <a:moveTo>
                      <a:pt x="76" y="5964"/>
                    </a:moveTo>
                    <a:cubicBezTo>
                      <a:pt x="32" y="5964"/>
                      <a:pt x="0" y="6001"/>
                      <a:pt x="0" y="6039"/>
                    </a:cubicBezTo>
                    <a:cubicBezTo>
                      <a:pt x="0" y="6080"/>
                      <a:pt x="35" y="6115"/>
                      <a:pt x="76" y="6115"/>
                    </a:cubicBezTo>
                    <a:cubicBezTo>
                      <a:pt x="120" y="6115"/>
                      <a:pt x="151" y="6080"/>
                      <a:pt x="151" y="6039"/>
                    </a:cubicBezTo>
                    <a:cubicBezTo>
                      <a:pt x="151" y="6004"/>
                      <a:pt x="126" y="5970"/>
                      <a:pt x="91" y="5964"/>
                    </a:cubicBezTo>
                    <a:close/>
                    <a:moveTo>
                      <a:pt x="1239" y="5964"/>
                    </a:moveTo>
                    <a:cubicBezTo>
                      <a:pt x="1195" y="5964"/>
                      <a:pt x="1164" y="6001"/>
                      <a:pt x="1164" y="6039"/>
                    </a:cubicBezTo>
                    <a:cubicBezTo>
                      <a:pt x="1164" y="6080"/>
                      <a:pt x="1198" y="6115"/>
                      <a:pt x="1239" y="6115"/>
                    </a:cubicBezTo>
                    <a:cubicBezTo>
                      <a:pt x="1283" y="6115"/>
                      <a:pt x="1315" y="6080"/>
                      <a:pt x="1315" y="6039"/>
                    </a:cubicBezTo>
                    <a:cubicBezTo>
                      <a:pt x="1315" y="6004"/>
                      <a:pt x="1293" y="5973"/>
                      <a:pt x="1258" y="5964"/>
                    </a:cubicBezTo>
                    <a:close/>
                    <a:moveTo>
                      <a:pt x="2406" y="5964"/>
                    </a:moveTo>
                    <a:cubicBezTo>
                      <a:pt x="2362" y="5964"/>
                      <a:pt x="2331" y="6001"/>
                      <a:pt x="2331" y="6039"/>
                    </a:cubicBezTo>
                    <a:cubicBezTo>
                      <a:pt x="2331" y="6080"/>
                      <a:pt x="2368" y="6115"/>
                      <a:pt x="2406" y="6115"/>
                    </a:cubicBezTo>
                    <a:cubicBezTo>
                      <a:pt x="2450" y="6115"/>
                      <a:pt x="2482" y="6080"/>
                      <a:pt x="2482" y="6039"/>
                    </a:cubicBezTo>
                    <a:cubicBezTo>
                      <a:pt x="2482" y="6004"/>
                      <a:pt x="2463" y="5973"/>
                      <a:pt x="2425" y="59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46"/>
              <p:cNvSpPr/>
              <p:nvPr/>
            </p:nvSpPr>
            <p:spPr>
              <a:xfrm>
                <a:off x="2011862" y="1751251"/>
                <a:ext cx="54452" cy="29199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3759" extrusionOk="0">
                    <a:moveTo>
                      <a:pt x="6" y="0"/>
                    </a:moveTo>
                    <a:cubicBezTo>
                      <a:pt x="1" y="0"/>
                      <a:pt x="1" y="9"/>
                      <a:pt x="12" y="26"/>
                    </a:cubicBezTo>
                    <a:cubicBezTo>
                      <a:pt x="122" y="215"/>
                      <a:pt x="204" y="372"/>
                      <a:pt x="304" y="564"/>
                    </a:cubicBezTo>
                    <a:cubicBezTo>
                      <a:pt x="405" y="753"/>
                      <a:pt x="487" y="951"/>
                      <a:pt x="556" y="1155"/>
                    </a:cubicBezTo>
                    <a:cubicBezTo>
                      <a:pt x="588" y="1253"/>
                      <a:pt x="603" y="1353"/>
                      <a:pt x="603" y="1460"/>
                    </a:cubicBezTo>
                    <a:cubicBezTo>
                      <a:pt x="603" y="1564"/>
                      <a:pt x="594" y="1668"/>
                      <a:pt x="572" y="1772"/>
                    </a:cubicBezTo>
                    <a:cubicBezTo>
                      <a:pt x="528" y="1976"/>
                      <a:pt x="449" y="2177"/>
                      <a:pt x="336" y="2354"/>
                    </a:cubicBezTo>
                    <a:lnTo>
                      <a:pt x="323" y="2369"/>
                    </a:lnTo>
                    <a:lnTo>
                      <a:pt x="323" y="2385"/>
                    </a:lnTo>
                    <a:cubicBezTo>
                      <a:pt x="355" y="2611"/>
                      <a:pt x="399" y="2844"/>
                      <a:pt x="433" y="3077"/>
                    </a:cubicBezTo>
                    <a:cubicBezTo>
                      <a:pt x="468" y="3310"/>
                      <a:pt x="503" y="3489"/>
                      <a:pt x="547" y="3719"/>
                    </a:cubicBezTo>
                    <a:cubicBezTo>
                      <a:pt x="552" y="3749"/>
                      <a:pt x="556" y="3759"/>
                      <a:pt x="559" y="3759"/>
                    </a:cubicBezTo>
                    <a:cubicBezTo>
                      <a:pt x="564" y="3759"/>
                      <a:pt x="567" y="3729"/>
                      <a:pt x="575" y="3719"/>
                    </a:cubicBezTo>
                    <a:cubicBezTo>
                      <a:pt x="556" y="3505"/>
                      <a:pt x="528" y="3281"/>
                      <a:pt x="503" y="3074"/>
                    </a:cubicBezTo>
                    <a:cubicBezTo>
                      <a:pt x="478" y="2844"/>
                      <a:pt x="454" y="2617"/>
                      <a:pt x="423" y="2390"/>
                    </a:cubicBezTo>
                    <a:lnTo>
                      <a:pt x="423" y="2390"/>
                    </a:lnTo>
                    <a:cubicBezTo>
                      <a:pt x="538" y="2208"/>
                      <a:pt x="626" y="2005"/>
                      <a:pt x="669" y="1791"/>
                    </a:cubicBezTo>
                    <a:cubicBezTo>
                      <a:pt x="691" y="1680"/>
                      <a:pt x="701" y="1567"/>
                      <a:pt x="698" y="1457"/>
                    </a:cubicBezTo>
                    <a:cubicBezTo>
                      <a:pt x="691" y="1344"/>
                      <a:pt x="672" y="1234"/>
                      <a:pt x="638" y="1127"/>
                    </a:cubicBezTo>
                    <a:cubicBezTo>
                      <a:pt x="562" y="922"/>
                      <a:pt x="468" y="724"/>
                      <a:pt x="355" y="536"/>
                    </a:cubicBezTo>
                    <a:cubicBezTo>
                      <a:pt x="257" y="372"/>
                      <a:pt x="135" y="168"/>
                      <a:pt x="25" y="14"/>
                    </a:cubicBezTo>
                    <a:cubicBezTo>
                      <a:pt x="17" y="5"/>
                      <a:pt x="10" y="0"/>
                      <a:pt x="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46"/>
              <p:cNvSpPr/>
              <p:nvPr/>
            </p:nvSpPr>
            <p:spPr>
              <a:xfrm>
                <a:off x="1919891" y="1929600"/>
                <a:ext cx="103699" cy="10409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34" extrusionOk="0">
                    <a:moveTo>
                      <a:pt x="1086" y="84"/>
                    </a:moveTo>
                    <a:cubicBezTo>
                      <a:pt x="1111" y="88"/>
                      <a:pt x="1136" y="91"/>
                      <a:pt x="1161" y="92"/>
                    </a:cubicBezTo>
                    <a:cubicBezTo>
                      <a:pt x="1197" y="101"/>
                      <a:pt x="1235" y="103"/>
                      <a:pt x="1275" y="103"/>
                    </a:cubicBezTo>
                    <a:cubicBezTo>
                      <a:pt x="1295" y="103"/>
                      <a:pt x="1314" y="103"/>
                      <a:pt x="1334" y="102"/>
                    </a:cubicBezTo>
                    <a:lnTo>
                      <a:pt x="1086" y="84"/>
                    </a:lnTo>
                    <a:close/>
                    <a:moveTo>
                      <a:pt x="257" y="0"/>
                    </a:moveTo>
                    <a:cubicBezTo>
                      <a:pt x="175" y="0"/>
                      <a:pt x="92" y="3"/>
                      <a:pt x="10" y="7"/>
                    </a:cubicBezTo>
                    <a:cubicBezTo>
                      <a:pt x="4" y="10"/>
                      <a:pt x="1" y="10"/>
                      <a:pt x="1" y="14"/>
                    </a:cubicBezTo>
                    <a:cubicBezTo>
                      <a:pt x="1" y="17"/>
                      <a:pt x="4" y="26"/>
                      <a:pt x="10" y="26"/>
                    </a:cubicBezTo>
                    <a:cubicBezTo>
                      <a:pt x="234" y="32"/>
                      <a:pt x="457" y="61"/>
                      <a:pt x="680" y="86"/>
                    </a:cubicBezTo>
                    <a:cubicBezTo>
                      <a:pt x="797" y="95"/>
                      <a:pt x="907" y="111"/>
                      <a:pt x="1017" y="124"/>
                    </a:cubicBezTo>
                    <a:cubicBezTo>
                      <a:pt x="1067" y="133"/>
                      <a:pt x="1120" y="133"/>
                      <a:pt x="1174" y="133"/>
                    </a:cubicBezTo>
                    <a:cubicBezTo>
                      <a:pt x="1227" y="127"/>
                      <a:pt x="1278" y="124"/>
                      <a:pt x="1334" y="111"/>
                    </a:cubicBezTo>
                    <a:lnTo>
                      <a:pt x="10" y="7"/>
                    </a:lnTo>
                    <a:lnTo>
                      <a:pt x="10" y="7"/>
                    </a:lnTo>
                    <a:lnTo>
                      <a:pt x="1086" y="84"/>
                    </a:lnTo>
                    <a:lnTo>
                      <a:pt x="1086" y="84"/>
                    </a:lnTo>
                    <a:cubicBezTo>
                      <a:pt x="1057" y="79"/>
                      <a:pt x="1028" y="74"/>
                      <a:pt x="998" y="67"/>
                    </a:cubicBezTo>
                    <a:cubicBezTo>
                      <a:pt x="891" y="54"/>
                      <a:pt x="784" y="32"/>
                      <a:pt x="674" y="23"/>
                    </a:cubicBezTo>
                    <a:cubicBezTo>
                      <a:pt x="536" y="7"/>
                      <a:pt x="396" y="0"/>
                      <a:pt x="2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46"/>
              <p:cNvSpPr/>
              <p:nvPr/>
            </p:nvSpPr>
            <p:spPr>
              <a:xfrm>
                <a:off x="1880353" y="1944514"/>
                <a:ext cx="84591" cy="1110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43" extrusionOk="0">
                    <a:moveTo>
                      <a:pt x="809" y="1"/>
                    </a:moveTo>
                    <a:cubicBezTo>
                      <a:pt x="724" y="7"/>
                      <a:pt x="632" y="13"/>
                      <a:pt x="541" y="26"/>
                    </a:cubicBezTo>
                    <a:cubicBezTo>
                      <a:pt x="362" y="51"/>
                      <a:pt x="180" y="86"/>
                      <a:pt x="3" y="130"/>
                    </a:cubicBezTo>
                    <a:cubicBezTo>
                      <a:pt x="3" y="130"/>
                      <a:pt x="0" y="133"/>
                      <a:pt x="3" y="133"/>
                    </a:cubicBezTo>
                    <a:cubicBezTo>
                      <a:pt x="0" y="139"/>
                      <a:pt x="3" y="142"/>
                      <a:pt x="7" y="142"/>
                    </a:cubicBezTo>
                    <a:cubicBezTo>
                      <a:pt x="192" y="117"/>
                      <a:pt x="368" y="95"/>
                      <a:pt x="551" y="76"/>
                    </a:cubicBezTo>
                    <a:lnTo>
                      <a:pt x="818" y="45"/>
                    </a:lnTo>
                    <a:lnTo>
                      <a:pt x="950" y="29"/>
                    </a:lnTo>
                    <a:cubicBezTo>
                      <a:pt x="994" y="23"/>
                      <a:pt x="1035" y="10"/>
                      <a:pt x="1085" y="10"/>
                    </a:cubicBezTo>
                    <a:cubicBezTo>
                      <a:pt x="1088" y="10"/>
                      <a:pt x="1085" y="1"/>
                      <a:pt x="1085" y="1"/>
                    </a:cubicBezTo>
                    <a:cubicBezTo>
                      <a:pt x="1068" y="3"/>
                      <a:pt x="1050" y="4"/>
                      <a:pt x="1034" y="4"/>
                    </a:cubicBezTo>
                    <a:cubicBezTo>
                      <a:pt x="1000" y="4"/>
                      <a:pt x="969" y="1"/>
                      <a:pt x="9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46"/>
              <p:cNvSpPr/>
              <p:nvPr/>
            </p:nvSpPr>
            <p:spPr>
              <a:xfrm>
                <a:off x="1596206" y="1658813"/>
                <a:ext cx="475076" cy="583979"/>
              </a:xfrm>
              <a:custGeom>
                <a:avLst/>
                <a:gdLst/>
                <a:ahLst/>
                <a:cxnLst/>
                <a:rect l="l" t="t" r="r" b="b"/>
                <a:pathLst>
                  <a:path w="6116" h="7518" extrusionOk="0">
                    <a:moveTo>
                      <a:pt x="3198" y="1"/>
                    </a:moveTo>
                    <a:cubicBezTo>
                      <a:pt x="3068" y="1"/>
                      <a:pt x="2903" y="129"/>
                      <a:pt x="2740" y="351"/>
                    </a:cubicBezTo>
                    <a:cubicBezTo>
                      <a:pt x="1796" y="1625"/>
                      <a:pt x="0" y="4641"/>
                      <a:pt x="607" y="5305"/>
                    </a:cubicBezTo>
                    <a:cubicBezTo>
                      <a:pt x="1592" y="6396"/>
                      <a:pt x="3979" y="7337"/>
                      <a:pt x="4718" y="7516"/>
                    </a:cubicBezTo>
                    <a:cubicBezTo>
                      <a:pt x="4724" y="7517"/>
                      <a:pt x="4729" y="7518"/>
                      <a:pt x="4735" y="7518"/>
                    </a:cubicBezTo>
                    <a:cubicBezTo>
                      <a:pt x="5078" y="7518"/>
                      <a:pt x="6116" y="5261"/>
                      <a:pt x="5816" y="5078"/>
                    </a:cubicBezTo>
                    <a:cubicBezTo>
                      <a:pt x="5451" y="4858"/>
                      <a:pt x="2894" y="4078"/>
                      <a:pt x="2903" y="3861"/>
                    </a:cubicBezTo>
                    <a:cubicBezTo>
                      <a:pt x="2907" y="3739"/>
                      <a:pt x="3171" y="2704"/>
                      <a:pt x="3394" y="1377"/>
                    </a:cubicBezTo>
                    <a:cubicBezTo>
                      <a:pt x="3554" y="395"/>
                      <a:pt x="3428" y="1"/>
                      <a:pt x="3198" y="1"/>
                    </a:cubicBez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46"/>
              <p:cNvSpPr/>
              <p:nvPr/>
            </p:nvSpPr>
            <p:spPr>
              <a:xfrm>
                <a:off x="1953836" y="1992753"/>
                <a:ext cx="401049" cy="250277"/>
              </a:xfrm>
              <a:custGeom>
                <a:avLst/>
                <a:gdLst/>
                <a:ahLst/>
                <a:cxnLst/>
                <a:rect l="l" t="t" r="r" b="b"/>
                <a:pathLst>
                  <a:path w="5163" h="3222" extrusionOk="0">
                    <a:moveTo>
                      <a:pt x="2759" y="1"/>
                    </a:moveTo>
                    <a:cubicBezTo>
                      <a:pt x="2434" y="1"/>
                      <a:pt x="1949" y="90"/>
                      <a:pt x="1652" y="169"/>
                    </a:cubicBezTo>
                    <a:cubicBezTo>
                      <a:pt x="1011" y="342"/>
                      <a:pt x="48" y="647"/>
                      <a:pt x="48" y="647"/>
                    </a:cubicBezTo>
                    <a:cubicBezTo>
                      <a:pt x="48" y="647"/>
                      <a:pt x="1" y="3208"/>
                      <a:pt x="117" y="3214"/>
                    </a:cubicBezTo>
                    <a:cubicBezTo>
                      <a:pt x="174" y="3219"/>
                      <a:pt x="233" y="3221"/>
                      <a:pt x="294" y="3221"/>
                    </a:cubicBezTo>
                    <a:cubicBezTo>
                      <a:pt x="756" y="3221"/>
                      <a:pt x="1344" y="3061"/>
                      <a:pt x="1989" y="2380"/>
                    </a:cubicBezTo>
                    <a:cubicBezTo>
                      <a:pt x="1989" y="2380"/>
                      <a:pt x="2851" y="2805"/>
                      <a:pt x="3347" y="2805"/>
                    </a:cubicBezTo>
                    <a:cubicBezTo>
                      <a:pt x="3483" y="2805"/>
                      <a:pt x="3591" y="2773"/>
                      <a:pt x="3646" y="2692"/>
                    </a:cubicBezTo>
                    <a:cubicBezTo>
                      <a:pt x="3752" y="2534"/>
                      <a:pt x="3523" y="2333"/>
                      <a:pt x="3245" y="2162"/>
                    </a:cubicBezTo>
                    <a:lnTo>
                      <a:pt x="3245" y="2162"/>
                    </a:lnTo>
                    <a:cubicBezTo>
                      <a:pt x="3526" y="2285"/>
                      <a:pt x="3828" y="2392"/>
                      <a:pt x="4029" y="2392"/>
                    </a:cubicBezTo>
                    <a:cubicBezTo>
                      <a:pt x="4120" y="2392"/>
                      <a:pt x="4190" y="2370"/>
                      <a:pt x="4228" y="2317"/>
                    </a:cubicBezTo>
                    <a:cubicBezTo>
                      <a:pt x="4343" y="2162"/>
                      <a:pt x="4205" y="1980"/>
                      <a:pt x="3983" y="1811"/>
                    </a:cubicBezTo>
                    <a:lnTo>
                      <a:pt x="3983" y="1811"/>
                    </a:lnTo>
                    <a:cubicBezTo>
                      <a:pt x="4179" y="1890"/>
                      <a:pt x="4367" y="1946"/>
                      <a:pt x="4512" y="1946"/>
                    </a:cubicBezTo>
                    <a:cubicBezTo>
                      <a:pt x="4625" y="1946"/>
                      <a:pt x="4711" y="1912"/>
                      <a:pt x="4753" y="1830"/>
                    </a:cubicBezTo>
                    <a:cubicBezTo>
                      <a:pt x="4902" y="1545"/>
                      <a:pt x="4324" y="1207"/>
                      <a:pt x="3886" y="999"/>
                    </a:cubicBezTo>
                    <a:lnTo>
                      <a:pt x="3886" y="999"/>
                    </a:lnTo>
                    <a:cubicBezTo>
                      <a:pt x="4177" y="1113"/>
                      <a:pt x="4543" y="1234"/>
                      <a:pt x="4784" y="1234"/>
                    </a:cubicBezTo>
                    <a:cubicBezTo>
                      <a:pt x="4911" y="1234"/>
                      <a:pt x="5003" y="1200"/>
                      <a:pt x="5030" y="1113"/>
                    </a:cubicBezTo>
                    <a:cubicBezTo>
                      <a:pt x="5162" y="672"/>
                      <a:pt x="3369" y="84"/>
                      <a:pt x="2929" y="12"/>
                    </a:cubicBezTo>
                    <a:cubicBezTo>
                      <a:pt x="2880" y="4"/>
                      <a:pt x="2823" y="1"/>
                      <a:pt x="2759" y="1"/>
                    </a:cubicBez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46"/>
              <p:cNvSpPr/>
              <p:nvPr/>
            </p:nvSpPr>
            <p:spPr>
              <a:xfrm>
                <a:off x="2178948" y="2037107"/>
                <a:ext cx="133139" cy="68512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882" extrusionOk="0">
                    <a:moveTo>
                      <a:pt x="7" y="0"/>
                    </a:moveTo>
                    <a:cubicBezTo>
                      <a:pt x="2" y="0"/>
                      <a:pt x="0" y="8"/>
                      <a:pt x="3" y="10"/>
                    </a:cubicBezTo>
                    <a:cubicBezTo>
                      <a:pt x="182" y="83"/>
                      <a:pt x="355" y="171"/>
                      <a:pt x="534" y="249"/>
                    </a:cubicBezTo>
                    <a:cubicBezTo>
                      <a:pt x="717" y="325"/>
                      <a:pt x="1349" y="614"/>
                      <a:pt x="1714" y="882"/>
                    </a:cubicBezTo>
                    <a:cubicBezTo>
                      <a:pt x="1522" y="718"/>
                      <a:pt x="1308" y="570"/>
                      <a:pt x="1085" y="454"/>
                    </a:cubicBezTo>
                    <a:cubicBezTo>
                      <a:pt x="915" y="359"/>
                      <a:pt x="736" y="278"/>
                      <a:pt x="560" y="199"/>
                    </a:cubicBezTo>
                    <a:cubicBezTo>
                      <a:pt x="380" y="124"/>
                      <a:pt x="192" y="64"/>
                      <a:pt x="9" y="1"/>
                    </a:cubicBezTo>
                    <a:cubicBezTo>
                      <a:pt x="8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46"/>
              <p:cNvSpPr/>
              <p:nvPr/>
            </p:nvSpPr>
            <p:spPr>
              <a:xfrm>
                <a:off x="2156654" y="2086743"/>
                <a:ext cx="106263" cy="46684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601" extrusionOk="0">
                    <a:moveTo>
                      <a:pt x="4" y="0"/>
                    </a:moveTo>
                    <a:lnTo>
                      <a:pt x="0" y="3"/>
                    </a:lnTo>
                    <a:cubicBezTo>
                      <a:pt x="205" y="114"/>
                      <a:pt x="1120" y="494"/>
                      <a:pt x="1344" y="598"/>
                    </a:cubicBezTo>
                    <a:cubicBezTo>
                      <a:pt x="1350" y="600"/>
                      <a:pt x="1355" y="600"/>
                      <a:pt x="1358" y="600"/>
                    </a:cubicBezTo>
                    <a:cubicBezTo>
                      <a:pt x="1367" y="600"/>
                      <a:pt x="1367" y="595"/>
                      <a:pt x="1356" y="588"/>
                    </a:cubicBezTo>
                    <a:cubicBezTo>
                      <a:pt x="928" y="343"/>
                      <a:pt x="475" y="142"/>
                      <a:pt x="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46"/>
              <p:cNvSpPr/>
              <p:nvPr/>
            </p:nvSpPr>
            <p:spPr>
              <a:xfrm>
                <a:off x="2128845" y="2126049"/>
                <a:ext cx="78144" cy="35732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460" extrusionOk="0">
                    <a:moveTo>
                      <a:pt x="10" y="0"/>
                    </a:moveTo>
                    <a:cubicBezTo>
                      <a:pt x="3" y="0"/>
                      <a:pt x="1" y="10"/>
                      <a:pt x="9" y="13"/>
                    </a:cubicBezTo>
                    <a:cubicBezTo>
                      <a:pt x="437" y="218"/>
                      <a:pt x="660" y="309"/>
                      <a:pt x="978" y="457"/>
                    </a:cubicBezTo>
                    <a:cubicBezTo>
                      <a:pt x="982" y="459"/>
                      <a:pt x="987" y="459"/>
                      <a:pt x="991" y="459"/>
                    </a:cubicBezTo>
                    <a:cubicBezTo>
                      <a:pt x="1000" y="459"/>
                      <a:pt x="1005" y="454"/>
                      <a:pt x="994" y="447"/>
                    </a:cubicBezTo>
                    <a:cubicBezTo>
                      <a:pt x="689" y="262"/>
                      <a:pt x="358" y="108"/>
                      <a:pt x="13" y="1"/>
                    </a:cubicBezTo>
                    <a:cubicBezTo>
                      <a:pt x="11" y="0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46"/>
              <p:cNvSpPr/>
              <p:nvPr/>
            </p:nvSpPr>
            <p:spPr>
              <a:xfrm>
                <a:off x="1598847" y="1656794"/>
                <a:ext cx="382950" cy="605651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7797" extrusionOk="0">
                    <a:moveTo>
                      <a:pt x="3160" y="0"/>
                    </a:moveTo>
                    <a:cubicBezTo>
                      <a:pt x="2991" y="0"/>
                      <a:pt x="2767" y="185"/>
                      <a:pt x="2542" y="487"/>
                    </a:cubicBezTo>
                    <a:cubicBezTo>
                      <a:pt x="2061" y="1132"/>
                      <a:pt x="1" y="4434"/>
                      <a:pt x="432" y="5240"/>
                    </a:cubicBezTo>
                    <a:cubicBezTo>
                      <a:pt x="910" y="6139"/>
                      <a:pt x="3552" y="7797"/>
                      <a:pt x="3552" y="7797"/>
                    </a:cubicBezTo>
                    <a:lnTo>
                      <a:pt x="4930" y="4718"/>
                    </a:lnTo>
                    <a:cubicBezTo>
                      <a:pt x="4930" y="4718"/>
                      <a:pt x="2942" y="3900"/>
                      <a:pt x="2942" y="3868"/>
                    </a:cubicBezTo>
                    <a:cubicBezTo>
                      <a:pt x="2942" y="3837"/>
                      <a:pt x="3392" y="1887"/>
                      <a:pt x="3442" y="808"/>
                    </a:cubicBezTo>
                    <a:cubicBezTo>
                      <a:pt x="3472" y="237"/>
                      <a:pt x="3351" y="0"/>
                      <a:pt x="31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6"/>
              <p:cNvSpPr/>
              <p:nvPr/>
            </p:nvSpPr>
            <p:spPr>
              <a:xfrm>
                <a:off x="1655552" y="1656716"/>
                <a:ext cx="283523" cy="536596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6908" extrusionOk="0">
                    <a:moveTo>
                      <a:pt x="2426" y="1"/>
                    </a:moveTo>
                    <a:cubicBezTo>
                      <a:pt x="2398" y="1"/>
                      <a:pt x="2370" y="4"/>
                      <a:pt x="2344" y="13"/>
                    </a:cubicBezTo>
                    <a:cubicBezTo>
                      <a:pt x="2350" y="45"/>
                      <a:pt x="2375" y="67"/>
                      <a:pt x="2407" y="70"/>
                    </a:cubicBezTo>
                    <a:cubicBezTo>
                      <a:pt x="2412" y="71"/>
                      <a:pt x="2417" y="72"/>
                      <a:pt x="2422" y="72"/>
                    </a:cubicBezTo>
                    <a:cubicBezTo>
                      <a:pt x="2457" y="72"/>
                      <a:pt x="2489" y="43"/>
                      <a:pt x="2492" y="7"/>
                    </a:cubicBezTo>
                    <a:cubicBezTo>
                      <a:pt x="2470" y="3"/>
                      <a:pt x="2448" y="1"/>
                      <a:pt x="2426" y="1"/>
                    </a:cubicBezTo>
                    <a:close/>
                    <a:moveTo>
                      <a:pt x="1834" y="778"/>
                    </a:moveTo>
                    <a:cubicBezTo>
                      <a:pt x="1793" y="778"/>
                      <a:pt x="1762" y="815"/>
                      <a:pt x="1762" y="853"/>
                    </a:cubicBezTo>
                    <a:cubicBezTo>
                      <a:pt x="1762" y="897"/>
                      <a:pt x="1797" y="929"/>
                      <a:pt x="1834" y="929"/>
                    </a:cubicBezTo>
                    <a:cubicBezTo>
                      <a:pt x="1878" y="929"/>
                      <a:pt x="1910" y="894"/>
                      <a:pt x="1910" y="853"/>
                    </a:cubicBezTo>
                    <a:cubicBezTo>
                      <a:pt x="1910" y="815"/>
                      <a:pt x="1875" y="778"/>
                      <a:pt x="1834" y="778"/>
                    </a:cubicBezTo>
                    <a:close/>
                    <a:moveTo>
                      <a:pt x="1246" y="1627"/>
                    </a:moveTo>
                    <a:cubicBezTo>
                      <a:pt x="1202" y="1627"/>
                      <a:pt x="1171" y="1665"/>
                      <a:pt x="1171" y="1702"/>
                    </a:cubicBezTo>
                    <a:cubicBezTo>
                      <a:pt x="1171" y="1746"/>
                      <a:pt x="1205" y="1778"/>
                      <a:pt x="1246" y="1778"/>
                    </a:cubicBezTo>
                    <a:cubicBezTo>
                      <a:pt x="1290" y="1778"/>
                      <a:pt x="1322" y="1743"/>
                      <a:pt x="1322" y="1702"/>
                    </a:cubicBezTo>
                    <a:cubicBezTo>
                      <a:pt x="1322" y="1665"/>
                      <a:pt x="1290" y="1627"/>
                      <a:pt x="1246" y="1627"/>
                    </a:cubicBezTo>
                    <a:close/>
                    <a:moveTo>
                      <a:pt x="2413" y="1649"/>
                    </a:moveTo>
                    <a:cubicBezTo>
                      <a:pt x="2369" y="1649"/>
                      <a:pt x="2338" y="1683"/>
                      <a:pt x="2338" y="1721"/>
                    </a:cubicBezTo>
                    <a:cubicBezTo>
                      <a:pt x="2338" y="1765"/>
                      <a:pt x="2375" y="1797"/>
                      <a:pt x="2413" y="1797"/>
                    </a:cubicBezTo>
                    <a:cubicBezTo>
                      <a:pt x="2457" y="1797"/>
                      <a:pt x="2489" y="1762"/>
                      <a:pt x="2489" y="1721"/>
                    </a:cubicBezTo>
                    <a:cubicBezTo>
                      <a:pt x="2489" y="1683"/>
                      <a:pt x="2457" y="1649"/>
                      <a:pt x="2413" y="1649"/>
                    </a:cubicBezTo>
                    <a:close/>
                    <a:moveTo>
                      <a:pt x="661" y="2454"/>
                    </a:moveTo>
                    <a:cubicBezTo>
                      <a:pt x="617" y="2454"/>
                      <a:pt x="586" y="2489"/>
                      <a:pt x="586" y="2529"/>
                    </a:cubicBezTo>
                    <a:cubicBezTo>
                      <a:pt x="586" y="2570"/>
                      <a:pt x="620" y="2602"/>
                      <a:pt x="661" y="2602"/>
                    </a:cubicBezTo>
                    <a:cubicBezTo>
                      <a:pt x="702" y="2602"/>
                      <a:pt x="733" y="2567"/>
                      <a:pt x="733" y="2529"/>
                    </a:cubicBezTo>
                    <a:cubicBezTo>
                      <a:pt x="740" y="2489"/>
                      <a:pt x="702" y="2454"/>
                      <a:pt x="661" y="2454"/>
                    </a:cubicBezTo>
                    <a:close/>
                    <a:moveTo>
                      <a:pt x="1828" y="2454"/>
                    </a:moveTo>
                    <a:cubicBezTo>
                      <a:pt x="1784" y="2454"/>
                      <a:pt x="1753" y="2489"/>
                      <a:pt x="1753" y="2529"/>
                    </a:cubicBezTo>
                    <a:cubicBezTo>
                      <a:pt x="1753" y="2570"/>
                      <a:pt x="1787" y="2602"/>
                      <a:pt x="1828" y="2602"/>
                    </a:cubicBezTo>
                    <a:cubicBezTo>
                      <a:pt x="1872" y="2602"/>
                      <a:pt x="1904" y="2567"/>
                      <a:pt x="1904" y="2529"/>
                    </a:cubicBezTo>
                    <a:cubicBezTo>
                      <a:pt x="1904" y="2489"/>
                      <a:pt x="1872" y="2457"/>
                      <a:pt x="1831" y="2454"/>
                    </a:cubicBezTo>
                    <a:close/>
                    <a:moveTo>
                      <a:pt x="136" y="3366"/>
                    </a:moveTo>
                    <a:cubicBezTo>
                      <a:pt x="120" y="3404"/>
                      <a:pt x="101" y="3445"/>
                      <a:pt x="82" y="3482"/>
                    </a:cubicBezTo>
                    <a:cubicBezTo>
                      <a:pt x="120" y="3479"/>
                      <a:pt x="152" y="3445"/>
                      <a:pt x="148" y="3401"/>
                    </a:cubicBezTo>
                    <a:cubicBezTo>
                      <a:pt x="148" y="3388"/>
                      <a:pt x="145" y="3372"/>
                      <a:pt x="136" y="3366"/>
                    </a:cubicBezTo>
                    <a:close/>
                    <a:moveTo>
                      <a:pt x="1246" y="3335"/>
                    </a:moveTo>
                    <a:cubicBezTo>
                      <a:pt x="1202" y="3335"/>
                      <a:pt x="1171" y="3369"/>
                      <a:pt x="1171" y="3410"/>
                    </a:cubicBezTo>
                    <a:cubicBezTo>
                      <a:pt x="1171" y="3451"/>
                      <a:pt x="1205" y="3482"/>
                      <a:pt x="1246" y="3482"/>
                    </a:cubicBezTo>
                    <a:cubicBezTo>
                      <a:pt x="1290" y="3482"/>
                      <a:pt x="1322" y="3448"/>
                      <a:pt x="1322" y="3410"/>
                    </a:cubicBezTo>
                    <a:cubicBezTo>
                      <a:pt x="1322" y="3366"/>
                      <a:pt x="1290" y="3335"/>
                      <a:pt x="1246" y="3335"/>
                    </a:cubicBezTo>
                    <a:close/>
                    <a:moveTo>
                      <a:pt x="649" y="4159"/>
                    </a:moveTo>
                    <a:cubicBezTo>
                      <a:pt x="605" y="4159"/>
                      <a:pt x="573" y="4196"/>
                      <a:pt x="573" y="4234"/>
                    </a:cubicBezTo>
                    <a:cubicBezTo>
                      <a:pt x="573" y="4278"/>
                      <a:pt x="608" y="4310"/>
                      <a:pt x="649" y="4310"/>
                    </a:cubicBezTo>
                    <a:cubicBezTo>
                      <a:pt x="693" y="4310"/>
                      <a:pt x="724" y="4275"/>
                      <a:pt x="724" y="4234"/>
                    </a:cubicBezTo>
                    <a:cubicBezTo>
                      <a:pt x="724" y="4200"/>
                      <a:pt x="699" y="4168"/>
                      <a:pt x="661" y="4159"/>
                    </a:cubicBezTo>
                    <a:close/>
                    <a:moveTo>
                      <a:pt x="1812" y="4159"/>
                    </a:moveTo>
                    <a:cubicBezTo>
                      <a:pt x="1768" y="4159"/>
                      <a:pt x="1737" y="4196"/>
                      <a:pt x="1737" y="4234"/>
                    </a:cubicBezTo>
                    <a:cubicBezTo>
                      <a:pt x="1737" y="4278"/>
                      <a:pt x="1771" y="4310"/>
                      <a:pt x="1812" y="4310"/>
                    </a:cubicBezTo>
                    <a:cubicBezTo>
                      <a:pt x="1856" y="4310"/>
                      <a:pt x="1888" y="4275"/>
                      <a:pt x="1888" y="4234"/>
                    </a:cubicBezTo>
                    <a:cubicBezTo>
                      <a:pt x="1888" y="4200"/>
                      <a:pt x="1866" y="4168"/>
                      <a:pt x="1831" y="4159"/>
                    </a:cubicBezTo>
                    <a:close/>
                    <a:moveTo>
                      <a:pt x="2945" y="4200"/>
                    </a:moveTo>
                    <a:cubicBezTo>
                      <a:pt x="2910" y="4222"/>
                      <a:pt x="2901" y="4269"/>
                      <a:pt x="2926" y="4307"/>
                    </a:cubicBezTo>
                    <a:cubicBezTo>
                      <a:pt x="2935" y="4325"/>
                      <a:pt x="2960" y="4338"/>
                      <a:pt x="2982" y="4338"/>
                    </a:cubicBezTo>
                    <a:cubicBezTo>
                      <a:pt x="3026" y="4338"/>
                      <a:pt x="3058" y="4300"/>
                      <a:pt x="3058" y="4263"/>
                    </a:cubicBezTo>
                    <a:cubicBezTo>
                      <a:pt x="3067" y="4259"/>
                      <a:pt x="3070" y="4253"/>
                      <a:pt x="3074" y="4250"/>
                    </a:cubicBezTo>
                    <a:lnTo>
                      <a:pt x="3058" y="4250"/>
                    </a:lnTo>
                    <a:lnTo>
                      <a:pt x="3058" y="4247"/>
                    </a:lnTo>
                    <a:lnTo>
                      <a:pt x="2945" y="4200"/>
                    </a:lnTo>
                    <a:close/>
                    <a:moveTo>
                      <a:pt x="73" y="5036"/>
                    </a:moveTo>
                    <a:cubicBezTo>
                      <a:pt x="32" y="5036"/>
                      <a:pt x="1" y="5071"/>
                      <a:pt x="1" y="5112"/>
                    </a:cubicBezTo>
                    <a:cubicBezTo>
                      <a:pt x="1" y="5156"/>
                      <a:pt x="35" y="5187"/>
                      <a:pt x="73" y="5187"/>
                    </a:cubicBezTo>
                    <a:cubicBezTo>
                      <a:pt x="117" y="5187"/>
                      <a:pt x="148" y="5149"/>
                      <a:pt x="148" y="5112"/>
                    </a:cubicBezTo>
                    <a:cubicBezTo>
                      <a:pt x="148" y="5068"/>
                      <a:pt x="114" y="5036"/>
                      <a:pt x="73" y="5036"/>
                    </a:cubicBezTo>
                    <a:close/>
                    <a:moveTo>
                      <a:pt x="1237" y="5055"/>
                    </a:moveTo>
                    <a:cubicBezTo>
                      <a:pt x="1196" y="5055"/>
                      <a:pt x="1164" y="5093"/>
                      <a:pt x="1164" y="5131"/>
                    </a:cubicBezTo>
                    <a:cubicBezTo>
                      <a:pt x="1164" y="5175"/>
                      <a:pt x="1199" y="5206"/>
                      <a:pt x="1237" y="5206"/>
                    </a:cubicBezTo>
                    <a:cubicBezTo>
                      <a:pt x="1281" y="5206"/>
                      <a:pt x="1312" y="5171"/>
                      <a:pt x="1312" y="5131"/>
                    </a:cubicBezTo>
                    <a:cubicBezTo>
                      <a:pt x="1312" y="5093"/>
                      <a:pt x="1281" y="5061"/>
                      <a:pt x="1246" y="5055"/>
                    </a:cubicBezTo>
                    <a:close/>
                    <a:moveTo>
                      <a:pt x="2407" y="5055"/>
                    </a:moveTo>
                    <a:cubicBezTo>
                      <a:pt x="2363" y="5055"/>
                      <a:pt x="2331" y="5093"/>
                      <a:pt x="2331" y="5131"/>
                    </a:cubicBezTo>
                    <a:cubicBezTo>
                      <a:pt x="2331" y="5175"/>
                      <a:pt x="2366" y="5206"/>
                      <a:pt x="2407" y="5206"/>
                    </a:cubicBezTo>
                    <a:cubicBezTo>
                      <a:pt x="2448" y="5206"/>
                      <a:pt x="2479" y="5171"/>
                      <a:pt x="2479" y="5131"/>
                    </a:cubicBezTo>
                    <a:cubicBezTo>
                      <a:pt x="2479" y="5093"/>
                      <a:pt x="2451" y="5061"/>
                      <a:pt x="2416" y="5055"/>
                    </a:cubicBezTo>
                    <a:close/>
                    <a:moveTo>
                      <a:pt x="3574" y="5055"/>
                    </a:moveTo>
                    <a:cubicBezTo>
                      <a:pt x="3530" y="5055"/>
                      <a:pt x="3498" y="5093"/>
                      <a:pt x="3498" y="5131"/>
                    </a:cubicBezTo>
                    <a:cubicBezTo>
                      <a:pt x="3498" y="5175"/>
                      <a:pt x="3533" y="5206"/>
                      <a:pt x="3574" y="5206"/>
                    </a:cubicBezTo>
                    <a:cubicBezTo>
                      <a:pt x="3618" y="5206"/>
                      <a:pt x="3649" y="5171"/>
                      <a:pt x="3649" y="5131"/>
                    </a:cubicBezTo>
                    <a:cubicBezTo>
                      <a:pt x="3649" y="5096"/>
                      <a:pt x="3624" y="5065"/>
                      <a:pt x="3586" y="5055"/>
                    </a:cubicBezTo>
                    <a:close/>
                    <a:moveTo>
                      <a:pt x="645" y="5860"/>
                    </a:moveTo>
                    <a:cubicBezTo>
                      <a:pt x="601" y="5860"/>
                      <a:pt x="570" y="5898"/>
                      <a:pt x="570" y="5936"/>
                    </a:cubicBezTo>
                    <a:cubicBezTo>
                      <a:pt x="570" y="5977"/>
                      <a:pt x="605" y="6011"/>
                      <a:pt x="645" y="6011"/>
                    </a:cubicBezTo>
                    <a:cubicBezTo>
                      <a:pt x="686" y="6011"/>
                      <a:pt x="718" y="5977"/>
                      <a:pt x="718" y="5936"/>
                    </a:cubicBezTo>
                    <a:cubicBezTo>
                      <a:pt x="718" y="5901"/>
                      <a:pt x="696" y="5870"/>
                      <a:pt x="661" y="5860"/>
                    </a:cubicBezTo>
                    <a:close/>
                    <a:moveTo>
                      <a:pt x="1809" y="5860"/>
                    </a:moveTo>
                    <a:cubicBezTo>
                      <a:pt x="1765" y="5860"/>
                      <a:pt x="1734" y="5898"/>
                      <a:pt x="1734" y="5936"/>
                    </a:cubicBezTo>
                    <a:cubicBezTo>
                      <a:pt x="1734" y="5977"/>
                      <a:pt x="1768" y="6011"/>
                      <a:pt x="1809" y="6011"/>
                    </a:cubicBezTo>
                    <a:cubicBezTo>
                      <a:pt x="1850" y="6011"/>
                      <a:pt x="1881" y="5977"/>
                      <a:pt x="1881" y="5936"/>
                    </a:cubicBezTo>
                    <a:cubicBezTo>
                      <a:pt x="1881" y="5901"/>
                      <a:pt x="1863" y="5873"/>
                      <a:pt x="1831" y="5860"/>
                    </a:cubicBezTo>
                    <a:close/>
                    <a:moveTo>
                      <a:pt x="2976" y="5860"/>
                    </a:moveTo>
                    <a:cubicBezTo>
                      <a:pt x="2932" y="5860"/>
                      <a:pt x="2901" y="5898"/>
                      <a:pt x="2901" y="5936"/>
                    </a:cubicBezTo>
                    <a:cubicBezTo>
                      <a:pt x="2901" y="5977"/>
                      <a:pt x="2935" y="6011"/>
                      <a:pt x="2976" y="6011"/>
                    </a:cubicBezTo>
                    <a:cubicBezTo>
                      <a:pt x="3020" y="6011"/>
                      <a:pt x="3052" y="5977"/>
                      <a:pt x="3052" y="5936"/>
                    </a:cubicBezTo>
                    <a:cubicBezTo>
                      <a:pt x="3052" y="5901"/>
                      <a:pt x="3029" y="5873"/>
                      <a:pt x="2998" y="5860"/>
                    </a:cubicBezTo>
                    <a:close/>
                    <a:moveTo>
                      <a:pt x="2397" y="6760"/>
                    </a:moveTo>
                    <a:cubicBezTo>
                      <a:pt x="2353" y="6760"/>
                      <a:pt x="2322" y="6794"/>
                      <a:pt x="2322" y="6832"/>
                    </a:cubicBezTo>
                    <a:cubicBezTo>
                      <a:pt x="2322" y="6876"/>
                      <a:pt x="2360" y="6908"/>
                      <a:pt x="2397" y="6908"/>
                    </a:cubicBezTo>
                    <a:cubicBezTo>
                      <a:pt x="2438" y="6908"/>
                      <a:pt x="2473" y="6873"/>
                      <a:pt x="2473" y="6832"/>
                    </a:cubicBezTo>
                    <a:cubicBezTo>
                      <a:pt x="2473" y="6798"/>
                      <a:pt x="2448" y="6766"/>
                      <a:pt x="2413" y="67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6"/>
              <p:cNvSpPr/>
              <p:nvPr/>
            </p:nvSpPr>
            <p:spPr>
              <a:xfrm>
                <a:off x="1836853" y="2009220"/>
                <a:ext cx="94844" cy="218274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2810" extrusionOk="0">
                    <a:moveTo>
                      <a:pt x="1211" y="0"/>
                    </a:moveTo>
                    <a:cubicBezTo>
                      <a:pt x="1209" y="0"/>
                      <a:pt x="1208" y="2"/>
                      <a:pt x="1208" y="4"/>
                    </a:cubicBezTo>
                    <a:cubicBezTo>
                      <a:pt x="1086" y="218"/>
                      <a:pt x="677" y="1143"/>
                      <a:pt x="576" y="1376"/>
                    </a:cubicBezTo>
                    <a:cubicBezTo>
                      <a:pt x="378" y="1848"/>
                      <a:pt x="167" y="2319"/>
                      <a:pt x="0" y="2797"/>
                    </a:cubicBezTo>
                    <a:cubicBezTo>
                      <a:pt x="0" y="2804"/>
                      <a:pt x="0" y="2807"/>
                      <a:pt x="4" y="2807"/>
                    </a:cubicBezTo>
                    <a:cubicBezTo>
                      <a:pt x="7" y="2808"/>
                      <a:pt x="9" y="2809"/>
                      <a:pt x="11" y="2809"/>
                    </a:cubicBezTo>
                    <a:cubicBezTo>
                      <a:pt x="13" y="2809"/>
                      <a:pt x="15" y="2808"/>
                      <a:pt x="16" y="2807"/>
                    </a:cubicBezTo>
                    <a:cubicBezTo>
                      <a:pt x="252" y="2357"/>
                      <a:pt x="453" y="1885"/>
                      <a:pt x="655" y="1423"/>
                    </a:cubicBezTo>
                    <a:cubicBezTo>
                      <a:pt x="752" y="1190"/>
                      <a:pt x="1145" y="250"/>
                      <a:pt x="1221" y="11"/>
                    </a:cubicBezTo>
                    <a:cubicBezTo>
                      <a:pt x="1221" y="6"/>
                      <a:pt x="1215" y="0"/>
                      <a:pt x="12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46"/>
              <p:cNvSpPr/>
              <p:nvPr/>
            </p:nvSpPr>
            <p:spPr>
              <a:xfrm>
                <a:off x="1824347" y="1768107"/>
                <a:ext cx="159860" cy="258899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3333" extrusionOk="0">
                    <a:moveTo>
                      <a:pt x="479" y="1"/>
                    </a:moveTo>
                    <a:cubicBezTo>
                      <a:pt x="476" y="1"/>
                      <a:pt x="473" y="1"/>
                      <a:pt x="473" y="4"/>
                    </a:cubicBezTo>
                    <a:cubicBezTo>
                      <a:pt x="400" y="413"/>
                      <a:pt x="334" y="828"/>
                      <a:pt x="256" y="1237"/>
                    </a:cubicBezTo>
                    <a:cubicBezTo>
                      <a:pt x="218" y="1445"/>
                      <a:pt x="7" y="2372"/>
                      <a:pt x="1" y="2464"/>
                    </a:cubicBezTo>
                    <a:cubicBezTo>
                      <a:pt x="1" y="2470"/>
                      <a:pt x="693" y="2753"/>
                      <a:pt x="1026" y="2891"/>
                    </a:cubicBezTo>
                    <a:lnTo>
                      <a:pt x="1517" y="3096"/>
                    </a:lnTo>
                    <a:cubicBezTo>
                      <a:pt x="1602" y="3127"/>
                      <a:pt x="1926" y="3269"/>
                      <a:pt x="2011" y="3288"/>
                    </a:cubicBezTo>
                    <a:cubicBezTo>
                      <a:pt x="2011" y="3300"/>
                      <a:pt x="2005" y="3313"/>
                      <a:pt x="2001" y="3319"/>
                    </a:cubicBezTo>
                    <a:cubicBezTo>
                      <a:pt x="1999" y="3325"/>
                      <a:pt x="2001" y="3333"/>
                      <a:pt x="2005" y="3333"/>
                    </a:cubicBezTo>
                    <a:cubicBezTo>
                      <a:pt x="2008" y="3333"/>
                      <a:pt x="2012" y="3329"/>
                      <a:pt x="2017" y="3319"/>
                    </a:cubicBezTo>
                    <a:cubicBezTo>
                      <a:pt x="2030" y="3297"/>
                      <a:pt x="2058" y="3253"/>
                      <a:pt x="2049" y="3250"/>
                    </a:cubicBezTo>
                    <a:cubicBezTo>
                      <a:pt x="1888" y="3165"/>
                      <a:pt x="1721" y="3096"/>
                      <a:pt x="1548" y="3033"/>
                    </a:cubicBezTo>
                    <a:cubicBezTo>
                      <a:pt x="1388" y="2961"/>
                      <a:pt x="1224" y="2891"/>
                      <a:pt x="1058" y="2825"/>
                    </a:cubicBezTo>
                    <a:cubicBezTo>
                      <a:pt x="721" y="2687"/>
                      <a:pt x="413" y="2542"/>
                      <a:pt x="70" y="2423"/>
                    </a:cubicBezTo>
                    <a:cubicBezTo>
                      <a:pt x="98" y="2322"/>
                      <a:pt x="281" y="1429"/>
                      <a:pt x="316" y="1224"/>
                    </a:cubicBezTo>
                    <a:cubicBezTo>
                      <a:pt x="344" y="1083"/>
                      <a:pt x="366" y="945"/>
                      <a:pt x="385" y="803"/>
                    </a:cubicBezTo>
                    <a:cubicBezTo>
                      <a:pt x="444" y="655"/>
                      <a:pt x="492" y="498"/>
                      <a:pt x="520" y="341"/>
                    </a:cubicBezTo>
                    <a:cubicBezTo>
                      <a:pt x="522" y="337"/>
                      <a:pt x="518" y="335"/>
                      <a:pt x="514" y="335"/>
                    </a:cubicBezTo>
                    <a:cubicBezTo>
                      <a:pt x="511" y="335"/>
                      <a:pt x="507" y="336"/>
                      <a:pt x="507" y="341"/>
                    </a:cubicBezTo>
                    <a:cubicBezTo>
                      <a:pt x="476" y="457"/>
                      <a:pt x="444" y="580"/>
                      <a:pt x="407" y="696"/>
                    </a:cubicBezTo>
                    <a:cubicBezTo>
                      <a:pt x="438" y="470"/>
                      <a:pt x="463" y="237"/>
                      <a:pt x="485" y="4"/>
                    </a:cubicBezTo>
                    <a:lnTo>
                      <a:pt x="4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46"/>
              <p:cNvSpPr/>
              <p:nvPr/>
            </p:nvSpPr>
            <p:spPr>
              <a:xfrm>
                <a:off x="1865672" y="1520857"/>
                <a:ext cx="106807" cy="189921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2445" extrusionOk="0">
                    <a:moveTo>
                      <a:pt x="365" y="1"/>
                    </a:moveTo>
                    <a:cubicBezTo>
                      <a:pt x="365" y="1"/>
                      <a:pt x="302" y="221"/>
                      <a:pt x="227" y="495"/>
                    </a:cubicBezTo>
                    <a:lnTo>
                      <a:pt x="214" y="536"/>
                    </a:lnTo>
                    <a:cubicBezTo>
                      <a:pt x="211" y="551"/>
                      <a:pt x="208" y="567"/>
                      <a:pt x="205" y="577"/>
                    </a:cubicBezTo>
                    <a:cubicBezTo>
                      <a:pt x="192" y="617"/>
                      <a:pt x="180" y="661"/>
                      <a:pt x="167" y="702"/>
                    </a:cubicBezTo>
                    <a:cubicBezTo>
                      <a:pt x="158" y="746"/>
                      <a:pt x="152" y="765"/>
                      <a:pt x="145" y="803"/>
                    </a:cubicBezTo>
                    <a:lnTo>
                      <a:pt x="120" y="904"/>
                    </a:lnTo>
                    <a:cubicBezTo>
                      <a:pt x="67" y="1149"/>
                      <a:pt x="26" y="1391"/>
                      <a:pt x="1" y="1640"/>
                    </a:cubicBezTo>
                    <a:cubicBezTo>
                      <a:pt x="10" y="1737"/>
                      <a:pt x="397" y="2420"/>
                      <a:pt x="840" y="2445"/>
                    </a:cubicBezTo>
                    <a:cubicBezTo>
                      <a:pt x="841" y="2445"/>
                      <a:pt x="843" y="2445"/>
                      <a:pt x="844" y="2445"/>
                    </a:cubicBezTo>
                    <a:cubicBezTo>
                      <a:pt x="986" y="2445"/>
                      <a:pt x="1076" y="1671"/>
                      <a:pt x="1076" y="1671"/>
                    </a:cubicBezTo>
                    <a:lnTo>
                      <a:pt x="1095" y="1614"/>
                    </a:lnTo>
                    <a:lnTo>
                      <a:pt x="1375" y="825"/>
                    </a:lnTo>
                    <a:lnTo>
                      <a:pt x="494" y="98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46"/>
              <p:cNvSpPr/>
              <p:nvPr/>
            </p:nvSpPr>
            <p:spPr>
              <a:xfrm>
                <a:off x="1883227" y="1521167"/>
                <a:ext cx="89018" cy="125605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617" extrusionOk="0">
                    <a:moveTo>
                      <a:pt x="139" y="0"/>
                    </a:moveTo>
                    <a:cubicBezTo>
                      <a:pt x="139" y="3"/>
                      <a:pt x="76" y="223"/>
                      <a:pt x="1" y="500"/>
                    </a:cubicBezTo>
                    <a:cubicBezTo>
                      <a:pt x="111" y="978"/>
                      <a:pt x="429" y="1387"/>
                      <a:pt x="866" y="1617"/>
                    </a:cubicBezTo>
                    <a:lnTo>
                      <a:pt x="1146" y="824"/>
                    </a:lnTo>
                    <a:lnTo>
                      <a:pt x="268" y="98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263238">
                  <a:alpha val="587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46"/>
              <p:cNvSpPr/>
              <p:nvPr/>
            </p:nvSpPr>
            <p:spPr>
              <a:xfrm>
                <a:off x="1836620" y="1358742"/>
                <a:ext cx="250199" cy="266978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3437" extrusionOk="0">
                    <a:moveTo>
                      <a:pt x="1550" y="0"/>
                    </a:moveTo>
                    <a:cubicBezTo>
                      <a:pt x="1441" y="0"/>
                      <a:pt x="1333" y="14"/>
                      <a:pt x="1230" y="37"/>
                    </a:cubicBezTo>
                    <a:cubicBezTo>
                      <a:pt x="588" y="188"/>
                      <a:pt x="0" y="764"/>
                      <a:pt x="409" y="2182"/>
                    </a:cubicBezTo>
                    <a:cubicBezTo>
                      <a:pt x="720" y="3258"/>
                      <a:pt x="1356" y="3436"/>
                      <a:pt x="1768" y="3436"/>
                    </a:cubicBezTo>
                    <a:cubicBezTo>
                      <a:pt x="1898" y="3436"/>
                      <a:pt x="2005" y="3419"/>
                      <a:pt x="2073" y="3406"/>
                    </a:cubicBezTo>
                    <a:cubicBezTo>
                      <a:pt x="2381" y="3349"/>
                      <a:pt x="3221" y="3032"/>
                      <a:pt x="2960" y="1582"/>
                    </a:cubicBezTo>
                    <a:cubicBezTo>
                      <a:pt x="2743" y="370"/>
                      <a:pt x="2124" y="0"/>
                      <a:pt x="1550" y="0"/>
                    </a:cubicBezTo>
                    <a:close/>
                  </a:path>
                </a:pathLst>
              </a:custGeom>
              <a:solidFill>
                <a:srgbClr val="D376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46"/>
              <p:cNvSpPr/>
              <p:nvPr/>
            </p:nvSpPr>
            <p:spPr>
              <a:xfrm>
                <a:off x="2029573" y="1454131"/>
                <a:ext cx="22371" cy="11108"/>
              </a:xfrm>
              <a:custGeom>
                <a:avLst/>
                <a:gdLst/>
                <a:ahLst/>
                <a:cxnLst/>
                <a:rect l="l" t="t" r="r" b="b"/>
                <a:pathLst>
                  <a:path w="288" h="143" extrusionOk="0">
                    <a:moveTo>
                      <a:pt x="121" y="1"/>
                    </a:moveTo>
                    <a:cubicBezTo>
                      <a:pt x="78" y="1"/>
                      <a:pt x="37" y="17"/>
                      <a:pt x="14" y="52"/>
                    </a:cubicBezTo>
                    <a:cubicBezTo>
                      <a:pt x="1" y="71"/>
                      <a:pt x="4" y="99"/>
                      <a:pt x="23" y="115"/>
                    </a:cubicBezTo>
                    <a:cubicBezTo>
                      <a:pt x="50" y="131"/>
                      <a:pt x="83" y="140"/>
                      <a:pt x="113" y="140"/>
                    </a:cubicBezTo>
                    <a:cubicBezTo>
                      <a:pt x="118" y="140"/>
                      <a:pt x="122" y="140"/>
                      <a:pt x="127" y="140"/>
                    </a:cubicBezTo>
                    <a:cubicBezTo>
                      <a:pt x="161" y="143"/>
                      <a:pt x="193" y="143"/>
                      <a:pt x="227" y="143"/>
                    </a:cubicBezTo>
                    <a:cubicBezTo>
                      <a:pt x="240" y="143"/>
                      <a:pt x="256" y="140"/>
                      <a:pt x="265" y="127"/>
                    </a:cubicBezTo>
                    <a:cubicBezTo>
                      <a:pt x="287" y="102"/>
                      <a:pt x="287" y="67"/>
                      <a:pt x="265" y="49"/>
                    </a:cubicBezTo>
                    <a:cubicBezTo>
                      <a:pt x="227" y="17"/>
                      <a:pt x="180" y="1"/>
                      <a:pt x="133" y="1"/>
                    </a:cubicBezTo>
                    <a:cubicBezTo>
                      <a:pt x="129" y="1"/>
                      <a:pt x="125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46"/>
              <p:cNvSpPr/>
              <p:nvPr/>
            </p:nvSpPr>
            <p:spPr>
              <a:xfrm>
                <a:off x="1963624" y="1463685"/>
                <a:ext cx="21361" cy="13904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79" extrusionOk="0">
                    <a:moveTo>
                      <a:pt x="176" y="0"/>
                    </a:moveTo>
                    <a:cubicBezTo>
                      <a:pt x="157" y="0"/>
                      <a:pt x="139" y="4"/>
                      <a:pt x="123" y="14"/>
                    </a:cubicBezTo>
                    <a:cubicBezTo>
                      <a:pt x="76" y="29"/>
                      <a:pt x="39" y="54"/>
                      <a:pt x="16" y="99"/>
                    </a:cubicBezTo>
                    <a:cubicBezTo>
                      <a:pt x="1" y="127"/>
                      <a:pt x="13" y="158"/>
                      <a:pt x="39" y="174"/>
                    </a:cubicBezTo>
                    <a:cubicBezTo>
                      <a:pt x="47" y="176"/>
                      <a:pt x="58" y="178"/>
                      <a:pt x="68" y="178"/>
                    </a:cubicBezTo>
                    <a:cubicBezTo>
                      <a:pt x="72" y="178"/>
                      <a:pt x="76" y="178"/>
                      <a:pt x="79" y="177"/>
                    </a:cubicBezTo>
                    <a:lnTo>
                      <a:pt x="174" y="143"/>
                    </a:lnTo>
                    <a:cubicBezTo>
                      <a:pt x="208" y="133"/>
                      <a:pt x="240" y="114"/>
                      <a:pt x="265" y="86"/>
                    </a:cubicBezTo>
                    <a:cubicBezTo>
                      <a:pt x="274" y="67"/>
                      <a:pt x="271" y="39"/>
                      <a:pt x="252" y="23"/>
                    </a:cubicBezTo>
                    <a:cubicBezTo>
                      <a:pt x="229" y="8"/>
                      <a:pt x="202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46"/>
              <p:cNvSpPr/>
              <p:nvPr/>
            </p:nvSpPr>
            <p:spPr>
              <a:xfrm>
                <a:off x="1988326" y="1502059"/>
                <a:ext cx="8389" cy="2182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281" extrusionOk="0">
                    <a:moveTo>
                      <a:pt x="60" y="1"/>
                    </a:moveTo>
                    <a:cubicBezTo>
                      <a:pt x="60" y="1"/>
                      <a:pt x="51" y="7"/>
                      <a:pt x="57" y="13"/>
                    </a:cubicBezTo>
                    <a:cubicBezTo>
                      <a:pt x="76" y="111"/>
                      <a:pt x="82" y="227"/>
                      <a:pt x="0" y="278"/>
                    </a:cubicBezTo>
                    <a:lnTo>
                      <a:pt x="0" y="281"/>
                    </a:lnTo>
                    <a:cubicBezTo>
                      <a:pt x="107" y="246"/>
                      <a:pt x="95" y="92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46"/>
              <p:cNvSpPr/>
              <p:nvPr/>
            </p:nvSpPr>
            <p:spPr>
              <a:xfrm>
                <a:off x="1971547" y="1495689"/>
                <a:ext cx="26333" cy="2532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26" extrusionOk="0">
                    <a:moveTo>
                      <a:pt x="168" y="0"/>
                    </a:moveTo>
                    <a:cubicBezTo>
                      <a:pt x="164" y="0"/>
                      <a:pt x="161" y="1"/>
                      <a:pt x="157" y="1"/>
                    </a:cubicBezTo>
                    <a:cubicBezTo>
                      <a:pt x="0" y="16"/>
                      <a:pt x="41" y="326"/>
                      <a:pt x="184" y="326"/>
                    </a:cubicBezTo>
                    <a:cubicBezTo>
                      <a:pt x="187" y="326"/>
                      <a:pt x="191" y="325"/>
                      <a:pt x="194" y="325"/>
                    </a:cubicBezTo>
                    <a:cubicBezTo>
                      <a:pt x="338" y="307"/>
                      <a:pt x="295" y="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46"/>
              <p:cNvSpPr/>
              <p:nvPr/>
            </p:nvSpPr>
            <p:spPr>
              <a:xfrm>
                <a:off x="1964634" y="1497475"/>
                <a:ext cx="16157" cy="11263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45" extrusionOk="0">
                    <a:moveTo>
                      <a:pt x="194" y="0"/>
                    </a:moveTo>
                    <a:cubicBezTo>
                      <a:pt x="192" y="0"/>
                      <a:pt x="190" y="1"/>
                      <a:pt x="189" y="3"/>
                    </a:cubicBezTo>
                    <a:cubicBezTo>
                      <a:pt x="164" y="25"/>
                      <a:pt x="142" y="60"/>
                      <a:pt x="104" y="69"/>
                    </a:cubicBezTo>
                    <a:cubicBezTo>
                      <a:pt x="101" y="70"/>
                      <a:pt x="97" y="70"/>
                      <a:pt x="94" y="70"/>
                    </a:cubicBezTo>
                    <a:cubicBezTo>
                      <a:pt x="65" y="70"/>
                      <a:pt x="32" y="47"/>
                      <a:pt x="3" y="22"/>
                    </a:cubicBezTo>
                    <a:lnTo>
                      <a:pt x="0" y="22"/>
                    </a:lnTo>
                    <a:cubicBezTo>
                      <a:pt x="7" y="85"/>
                      <a:pt x="38" y="145"/>
                      <a:pt x="104" y="145"/>
                    </a:cubicBezTo>
                    <a:cubicBezTo>
                      <a:pt x="173" y="145"/>
                      <a:pt x="199" y="82"/>
                      <a:pt x="208" y="19"/>
                    </a:cubicBezTo>
                    <a:cubicBezTo>
                      <a:pt x="208" y="12"/>
                      <a:pt x="200" y="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46"/>
              <p:cNvSpPr/>
              <p:nvPr/>
            </p:nvSpPr>
            <p:spPr>
              <a:xfrm>
                <a:off x="2032291" y="1494524"/>
                <a:ext cx="11807" cy="19109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46" extrusionOk="0">
                    <a:moveTo>
                      <a:pt x="10" y="0"/>
                    </a:moveTo>
                    <a:lnTo>
                      <a:pt x="10" y="0"/>
                    </a:lnTo>
                    <a:cubicBezTo>
                      <a:pt x="1" y="95"/>
                      <a:pt x="35" y="246"/>
                      <a:pt x="152" y="246"/>
                    </a:cubicBezTo>
                    <a:lnTo>
                      <a:pt x="152" y="239"/>
                    </a:lnTo>
                    <a:cubicBezTo>
                      <a:pt x="57" y="220"/>
                      <a:pt x="29" y="107"/>
                      <a:pt x="16" y="10"/>
                    </a:cubicBezTo>
                    <a:cubicBezTo>
                      <a:pt x="16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46"/>
              <p:cNvSpPr/>
              <p:nvPr/>
            </p:nvSpPr>
            <p:spPr>
              <a:xfrm>
                <a:off x="2030582" y="1485513"/>
                <a:ext cx="25867" cy="24857"/>
              </a:xfrm>
              <a:custGeom>
                <a:avLst/>
                <a:gdLst/>
                <a:ahLst/>
                <a:cxnLst/>
                <a:rect l="l" t="t" r="r" b="b"/>
                <a:pathLst>
                  <a:path w="333" h="320" extrusionOk="0">
                    <a:moveTo>
                      <a:pt x="153" y="0"/>
                    </a:moveTo>
                    <a:cubicBezTo>
                      <a:pt x="145" y="0"/>
                      <a:pt x="138" y="1"/>
                      <a:pt x="130" y="3"/>
                    </a:cubicBezTo>
                    <a:cubicBezTo>
                      <a:pt x="1" y="27"/>
                      <a:pt x="43" y="320"/>
                      <a:pt x="176" y="320"/>
                    </a:cubicBezTo>
                    <a:cubicBezTo>
                      <a:pt x="182" y="320"/>
                      <a:pt x="189" y="319"/>
                      <a:pt x="196" y="318"/>
                    </a:cubicBezTo>
                    <a:cubicBezTo>
                      <a:pt x="333" y="288"/>
                      <a:pt x="292" y="0"/>
                      <a:pt x="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46"/>
              <p:cNvSpPr/>
              <p:nvPr/>
            </p:nvSpPr>
            <p:spPr>
              <a:xfrm>
                <a:off x="2044565" y="1484969"/>
                <a:ext cx="15147" cy="12195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57" extrusionOk="0">
                    <a:moveTo>
                      <a:pt x="176" y="1"/>
                    </a:moveTo>
                    <a:cubicBezTo>
                      <a:pt x="160" y="35"/>
                      <a:pt x="138" y="76"/>
                      <a:pt x="107" y="79"/>
                    </a:cubicBezTo>
                    <a:cubicBezTo>
                      <a:pt x="104" y="80"/>
                      <a:pt x="101" y="80"/>
                      <a:pt x="98" y="80"/>
                    </a:cubicBezTo>
                    <a:cubicBezTo>
                      <a:pt x="69" y="80"/>
                      <a:pt x="41" y="56"/>
                      <a:pt x="16" y="45"/>
                    </a:cubicBezTo>
                    <a:cubicBezTo>
                      <a:pt x="13" y="43"/>
                      <a:pt x="12" y="42"/>
                      <a:pt x="10" y="42"/>
                    </a:cubicBezTo>
                    <a:cubicBezTo>
                      <a:pt x="2" y="42"/>
                      <a:pt x="0" y="59"/>
                      <a:pt x="3" y="70"/>
                    </a:cubicBezTo>
                    <a:cubicBezTo>
                      <a:pt x="27" y="117"/>
                      <a:pt x="62" y="156"/>
                      <a:pt x="104" y="156"/>
                    </a:cubicBezTo>
                    <a:cubicBezTo>
                      <a:pt x="112" y="156"/>
                      <a:pt x="120" y="155"/>
                      <a:pt x="129" y="152"/>
                    </a:cubicBezTo>
                    <a:cubicBezTo>
                      <a:pt x="185" y="126"/>
                      <a:pt x="195" y="64"/>
                      <a:pt x="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46"/>
              <p:cNvSpPr/>
              <p:nvPr/>
            </p:nvSpPr>
            <p:spPr>
              <a:xfrm>
                <a:off x="1999045" y="1564900"/>
                <a:ext cx="16468" cy="6913"/>
              </a:xfrm>
              <a:custGeom>
                <a:avLst/>
                <a:gdLst/>
                <a:ahLst/>
                <a:cxnLst/>
                <a:rect l="l" t="t" r="r" b="b"/>
                <a:pathLst>
                  <a:path w="212" h="89" extrusionOk="0">
                    <a:moveTo>
                      <a:pt x="13" y="6"/>
                    </a:moveTo>
                    <a:lnTo>
                      <a:pt x="208" y="22"/>
                    </a:lnTo>
                    <a:cubicBezTo>
                      <a:pt x="174" y="41"/>
                      <a:pt x="136" y="54"/>
                      <a:pt x="101" y="57"/>
                    </a:cubicBezTo>
                    <a:cubicBezTo>
                      <a:pt x="64" y="57"/>
                      <a:pt x="39" y="25"/>
                      <a:pt x="13" y="6"/>
                    </a:cubicBezTo>
                    <a:close/>
                    <a:moveTo>
                      <a:pt x="4" y="0"/>
                    </a:moveTo>
                    <a:cubicBezTo>
                      <a:pt x="4" y="0"/>
                      <a:pt x="1" y="3"/>
                      <a:pt x="1" y="6"/>
                    </a:cubicBezTo>
                    <a:cubicBezTo>
                      <a:pt x="13" y="50"/>
                      <a:pt x="48" y="85"/>
                      <a:pt x="92" y="88"/>
                    </a:cubicBezTo>
                    <a:cubicBezTo>
                      <a:pt x="142" y="88"/>
                      <a:pt x="190" y="66"/>
                      <a:pt x="212" y="22"/>
                    </a:cubicBezTo>
                    <a:lnTo>
                      <a:pt x="13" y="3"/>
                    </a:lnTo>
                    <a:cubicBezTo>
                      <a:pt x="13" y="3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46"/>
              <p:cNvSpPr/>
              <p:nvPr/>
            </p:nvSpPr>
            <p:spPr>
              <a:xfrm>
                <a:off x="2002152" y="1458015"/>
                <a:ext cx="39305" cy="94223"/>
              </a:xfrm>
              <a:custGeom>
                <a:avLst/>
                <a:gdLst/>
                <a:ahLst/>
                <a:cxnLst/>
                <a:rect l="l" t="t" r="r" b="b"/>
                <a:pathLst>
                  <a:path w="506" h="1213" extrusionOk="0">
                    <a:moveTo>
                      <a:pt x="145" y="0"/>
                    </a:moveTo>
                    <a:cubicBezTo>
                      <a:pt x="143" y="0"/>
                      <a:pt x="142" y="1"/>
                      <a:pt x="140" y="2"/>
                    </a:cubicBezTo>
                    <a:cubicBezTo>
                      <a:pt x="137" y="2"/>
                      <a:pt x="134" y="11"/>
                      <a:pt x="137" y="14"/>
                    </a:cubicBezTo>
                    <a:cubicBezTo>
                      <a:pt x="216" y="316"/>
                      <a:pt x="341" y="609"/>
                      <a:pt x="423" y="911"/>
                    </a:cubicBezTo>
                    <a:cubicBezTo>
                      <a:pt x="382" y="901"/>
                      <a:pt x="340" y="897"/>
                      <a:pt x="298" y="897"/>
                    </a:cubicBezTo>
                    <a:cubicBezTo>
                      <a:pt x="285" y="897"/>
                      <a:pt x="272" y="897"/>
                      <a:pt x="260" y="898"/>
                    </a:cubicBezTo>
                    <a:cubicBezTo>
                      <a:pt x="247" y="904"/>
                      <a:pt x="329" y="1128"/>
                      <a:pt x="329" y="1147"/>
                    </a:cubicBezTo>
                    <a:cubicBezTo>
                      <a:pt x="296" y="1155"/>
                      <a:pt x="262" y="1158"/>
                      <a:pt x="228" y="1158"/>
                    </a:cubicBezTo>
                    <a:cubicBezTo>
                      <a:pt x="156" y="1158"/>
                      <a:pt x="83" y="1141"/>
                      <a:pt x="14" y="1109"/>
                    </a:cubicBezTo>
                    <a:cubicBezTo>
                      <a:pt x="13" y="1107"/>
                      <a:pt x="11" y="1107"/>
                      <a:pt x="10" y="1107"/>
                    </a:cubicBezTo>
                    <a:cubicBezTo>
                      <a:pt x="5" y="1107"/>
                      <a:pt x="1" y="1113"/>
                      <a:pt x="8" y="1118"/>
                    </a:cubicBezTo>
                    <a:cubicBezTo>
                      <a:pt x="72" y="1180"/>
                      <a:pt x="155" y="1212"/>
                      <a:pt x="241" y="1212"/>
                    </a:cubicBezTo>
                    <a:cubicBezTo>
                      <a:pt x="278" y="1212"/>
                      <a:pt x="315" y="1206"/>
                      <a:pt x="351" y="1194"/>
                    </a:cubicBezTo>
                    <a:cubicBezTo>
                      <a:pt x="373" y="1191"/>
                      <a:pt x="389" y="1187"/>
                      <a:pt x="389" y="1178"/>
                    </a:cubicBezTo>
                    <a:cubicBezTo>
                      <a:pt x="376" y="1109"/>
                      <a:pt x="335" y="961"/>
                      <a:pt x="335" y="961"/>
                    </a:cubicBezTo>
                    <a:lnTo>
                      <a:pt x="335" y="961"/>
                    </a:lnTo>
                    <a:cubicBezTo>
                      <a:pt x="350" y="967"/>
                      <a:pt x="413" y="981"/>
                      <a:pt x="457" y="981"/>
                    </a:cubicBezTo>
                    <a:cubicBezTo>
                      <a:pt x="485" y="981"/>
                      <a:pt x="505" y="975"/>
                      <a:pt x="502" y="958"/>
                    </a:cubicBezTo>
                    <a:cubicBezTo>
                      <a:pt x="420" y="631"/>
                      <a:pt x="304" y="313"/>
                      <a:pt x="153" y="8"/>
                    </a:cubicBezTo>
                    <a:cubicBezTo>
                      <a:pt x="153" y="3"/>
                      <a:pt x="149" y="0"/>
                      <a:pt x="1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46"/>
              <p:cNvSpPr/>
              <p:nvPr/>
            </p:nvSpPr>
            <p:spPr>
              <a:xfrm>
                <a:off x="1820929" y="1352217"/>
                <a:ext cx="234897" cy="179280"/>
              </a:xfrm>
              <a:custGeom>
                <a:avLst/>
                <a:gdLst/>
                <a:ahLst/>
                <a:cxnLst/>
                <a:rect l="l" t="t" r="r" b="b"/>
                <a:pathLst>
                  <a:path w="3024" h="2308" extrusionOk="0">
                    <a:moveTo>
                      <a:pt x="1675" y="1"/>
                    </a:moveTo>
                    <a:cubicBezTo>
                      <a:pt x="1322" y="1"/>
                      <a:pt x="779" y="102"/>
                      <a:pt x="476" y="662"/>
                    </a:cubicBezTo>
                    <a:cubicBezTo>
                      <a:pt x="1" y="1537"/>
                      <a:pt x="545" y="2307"/>
                      <a:pt x="728" y="2307"/>
                    </a:cubicBezTo>
                    <a:cubicBezTo>
                      <a:pt x="1004" y="2307"/>
                      <a:pt x="995" y="1678"/>
                      <a:pt x="995" y="1678"/>
                    </a:cubicBezTo>
                    <a:cubicBezTo>
                      <a:pt x="995" y="1678"/>
                      <a:pt x="2130" y="1342"/>
                      <a:pt x="2111" y="386"/>
                    </a:cubicBezTo>
                    <a:lnTo>
                      <a:pt x="2111" y="386"/>
                    </a:lnTo>
                    <a:cubicBezTo>
                      <a:pt x="2303" y="750"/>
                      <a:pt x="2630" y="1030"/>
                      <a:pt x="3024" y="1159"/>
                    </a:cubicBezTo>
                    <a:cubicBezTo>
                      <a:pt x="3024" y="1159"/>
                      <a:pt x="2860" y="131"/>
                      <a:pt x="2014" y="33"/>
                    </a:cubicBezTo>
                    <a:cubicBezTo>
                      <a:pt x="2014" y="33"/>
                      <a:pt x="1875" y="1"/>
                      <a:pt x="16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46"/>
              <p:cNvSpPr/>
              <p:nvPr/>
            </p:nvSpPr>
            <p:spPr>
              <a:xfrm>
                <a:off x="1916007" y="1376763"/>
                <a:ext cx="71386" cy="104166"/>
              </a:xfrm>
              <a:custGeom>
                <a:avLst/>
                <a:gdLst/>
                <a:ahLst/>
                <a:cxnLst/>
                <a:rect l="l" t="t" r="r" b="b"/>
                <a:pathLst>
                  <a:path w="919" h="1341" extrusionOk="0">
                    <a:moveTo>
                      <a:pt x="887" y="0"/>
                    </a:moveTo>
                    <a:cubicBezTo>
                      <a:pt x="894" y="73"/>
                      <a:pt x="887" y="145"/>
                      <a:pt x="869" y="224"/>
                    </a:cubicBezTo>
                    <a:cubicBezTo>
                      <a:pt x="859" y="293"/>
                      <a:pt x="850" y="362"/>
                      <a:pt x="828" y="431"/>
                    </a:cubicBezTo>
                    <a:cubicBezTo>
                      <a:pt x="790" y="570"/>
                      <a:pt x="730" y="695"/>
                      <a:pt x="648" y="812"/>
                    </a:cubicBezTo>
                    <a:cubicBezTo>
                      <a:pt x="629" y="840"/>
                      <a:pt x="607" y="868"/>
                      <a:pt x="585" y="897"/>
                    </a:cubicBezTo>
                    <a:lnTo>
                      <a:pt x="554" y="934"/>
                    </a:lnTo>
                    <a:lnTo>
                      <a:pt x="519" y="975"/>
                    </a:lnTo>
                    <a:cubicBezTo>
                      <a:pt x="494" y="997"/>
                      <a:pt x="472" y="1026"/>
                      <a:pt x="444" y="1048"/>
                    </a:cubicBezTo>
                    <a:lnTo>
                      <a:pt x="362" y="1114"/>
                    </a:lnTo>
                    <a:lnTo>
                      <a:pt x="321" y="1148"/>
                    </a:lnTo>
                    <a:lnTo>
                      <a:pt x="277" y="1180"/>
                    </a:lnTo>
                    <a:lnTo>
                      <a:pt x="189" y="1236"/>
                    </a:lnTo>
                    <a:cubicBezTo>
                      <a:pt x="129" y="1274"/>
                      <a:pt x="63" y="1306"/>
                      <a:pt x="0" y="1340"/>
                    </a:cubicBezTo>
                    <a:cubicBezTo>
                      <a:pt x="67" y="1315"/>
                      <a:pt x="139" y="1293"/>
                      <a:pt x="205" y="1265"/>
                    </a:cubicBezTo>
                    <a:lnTo>
                      <a:pt x="302" y="1214"/>
                    </a:lnTo>
                    <a:lnTo>
                      <a:pt x="350" y="1186"/>
                    </a:lnTo>
                    <a:lnTo>
                      <a:pt x="397" y="1155"/>
                    </a:lnTo>
                    <a:cubicBezTo>
                      <a:pt x="428" y="1136"/>
                      <a:pt x="460" y="1117"/>
                      <a:pt x="488" y="1092"/>
                    </a:cubicBezTo>
                    <a:cubicBezTo>
                      <a:pt x="516" y="1070"/>
                      <a:pt x="541" y="1041"/>
                      <a:pt x="570" y="1016"/>
                    </a:cubicBezTo>
                    <a:lnTo>
                      <a:pt x="611" y="978"/>
                    </a:lnTo>
                    <a:lnTo>
                      <a:pt x="645" y="934"/>
                    </a:lnTo>
                    <a:cubicBezTo>
                      <a:pt x="674" y="906"/>
                      <a:pt x="696" y="875"/>
                      <a:pt x="714" y="843"/>
                    </a:cubicBezTo>
                    <a:cubicBezTo>
                      <a:pt x="802" y="717"/>
                      <a:pt x="862" y="582"/>
                      <a:pt x="887" y="434"/>
                    </a:cubicBezTo>
                    <a:cubicBezTo>
                      <a:pt x="919" y="290"/>
                      <a:pt x="919" y="145"/>
                      <a:pt x="8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46"/>
              <p:cNvSpPr/>
              <p:nvPr/>
            </p:nvSpPr>
            <p:spPr>
              <a:xfrm>
                <a:off x="1855884" y="1518449"/>
                <a:ext cx="35266" cy="41402"/>
              </a:xfrm>
              <a:custGeom>
                <a:avLst/>
                <a:gdLst/>
                <a:ahLst/>
                <a:cxnLst/>
                <a:rect l="l" t="t" r="r" b="b"/>
                <a:pathLst>
                  <a:path w="454" h="533" extrusionOk="0">
                    <a:moveTo>
                      <a:pt x="1" y="1"/>
                    </a:moveTo>
                    <a:lnTo>
                      <a:pt x="1" y="7"/>
                    </a:lnTo>
                    <a:cubicBezTo>
                      <a:pt x="180" y="57"/>
                      <a:pt x="278" y="211"/>
                      <a:pt x="356" y="365"/>
                    </a:cubicBezTo>
                    <a:cubicBezTo>
                      <a:pt x="332" y="327"/>
                      <a:pt x="290" y="308"/>
                      <a:pt x="247" y="308"/>
                    </a:cubicBezTo>
                    <a:cubicBezTo>
                      <a:pt x="219" y="308"/>
                      <a:pt x="191" y="316"/>
                      <a:pt x="167" y="334"/>
                    </a:cubicBezTo>
                    <a:cubicBezTo>
                      <a:pt x="161" y="337"/>
                      <a:pt x="158" y="340"/>
                      <a:pt x="152" y="350"/>
                    </a:cubicBezTo>
                    <a:cubicBezTo>
                      <a:pt x="149" y="353"/>
                      <a:pt x="149" y="353"/>
                      <a:pt x="152" y="356"/>
                    </a:cubicBezTo>
                    <a:lnTo>
                      <a:pt x="158" y="356"/>
                    </a:lnTo>
                    <a:cubicBezTo>
                      <a:pt x="177" y="349"/>
                      <a:pt x="197" y="345"/>
                      <a:pt x="217" y="345"/>
                    </a:cubicBezTo>
                    <a:cubicBezTo>
                      <a:pt x="259" y="345"/>
                      <a:pt x="301" y="361"/>
                      <a:pt x="331" y="397"/>
                    </a:cubicBezTo>
                    <a:cubicBezTo>
                      <a:pt x="366" y="435"/>
                      <a:pt x="394" y="479"/>
                      <a:pt x="419" y="526"/>
                    </a:cubicBezTo>
                    <a:cubicBezTo>
                      <a:pt x="423" y="530"/>
                      <a:pt x="428" y="532"/>
                      <a:pt x="432" y="532"/>
                    </a:cubicBezTo>
                    <a:cubicBezTo>
                      <a:pt x="444" y="532"/>
                      <a:pt x="454" y="522"/>
                      <a:pt x="447" y="513"/>
                    </a:cubicBezTo>
                    <a:cubicBezTo>
                      <a:pt x="432" y="290"/>
                      <a:pt x="237" y="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46"/>
              <p:cNvSpPr/>
              <p:nvPr/>
            </p:nvSpPr>
            <p:spPr>
              <a:xfrm>
                <a:off x="1875459" y="1557599"/>
                <a:ext cx="12273" cy="10719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38" extrusionOk="0">
                    <a:moveTo>
                      <a:pt x="75" y="1"/>
                    </a:moveTo>
                    <a:cubicBezTo>
                      <a:pt x="69" y="1"/>
                      <a:pt x="63" y="1"/>
                      <a:pt x="57" y="3"/>
                    </a:cubicBezTo>
                    <a:cubicBezTo>
                      <a:pt x="22" y="16"/>
                      <a:pt x="0" y="50"/>
                      <a:pt x="10" y="88"/>
                    </a:cubicBezTo>
                    <a:lnTo>
                      <a:pt x="16" y="94"/>
                    </a:lnTo>
                    <a:cubicBezTo>
                      <a:pt x="23" y="120"/>
                      <a:pt x="48" y="137"/>
                      <a:pt x="75" y="137"/>
                    </a:cubicBezTo>
                    <a:cubicBezTo>
                      <a:pt x="84" y="137"/>
                      <a:pt x="93" y="136"/>
                      <a:pt x="101" y="132"/>
                    </a:cubicBezTo>
                    <a:cubicBezTo>
                      <a:pt x="136" y="119"/>
                      <a:pt x="158" y="82"/>
                      <a:pt x="142" y="47"/>
                    </a:cubicBezTo>
                    <a:cubicBezTo>
                      <a:pt x="131" y="20"/>
                      <a:pt x="105" y="1"/>
                      <a:pt x="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46"/>
              <p:cNvSpPr/>
              <p:nvPr/>
            </p:nvSpPr>
            <p:spPr>
              <a:xfrm>
                <a:off x="1864662" y="1553404"/>
                <a:ext cx="7690" cy="7379"/>
              </a:xfrm>
              <a:custGeom>
                <a:avLst/>
                <a:gdLst/>
                <a:ahLst/>
                <a:cxnLst/>
                <a:rect l="l" t="t" r="r" b="b"/>
                <a:pathLst>
                  <a:path w="99" h="95" extrusionOk="0">
                    <a:moveTo>
                      <a:pt x="39" y="0"/>
                    </a:moveTo>
                    <a:cubicBezTo>
                      <a:pt x="17" y="10"/>
                      <a:pt x="1" y="32"/>
                      <a:pt x="7" y="60"/>
                    </a:cubicBezTo>
                    <a:cubicBezTo>
                      <a:pt x="15" y="80"/>
                      <a:pt x="34" y="94"/>
                      <a:pt x="53" y="94"/>
                    </a:cubicBezTo>
                    <a:cubicBezTo>
                      <a:pt x="58" y="94"/>
                      <a:pt x="63" y="93"/>
                      <a:pt x="67" y="92"/>
                    </a:cubicBezTo>
                    <a:cubicBezTo>
                      <a:pt x="92" y="76"/>
                      <a:pt x="98" y="47"/>
                      <a:pt x="83" y="25"/>
                    </a:cubicBezTo>
                    <a:cubicBezTo>
                      <a:pt x="73" y="10"/>
                      <a:pt x="54" y="0"/>
                      <a:pt x="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62" name="Google Shape;1562;p46"/>
              <p:cNvGrpSpPr/>
              <p:nvPr/>
            </p:nvGrpSpPr>
            <p:grpSpPr>
              <a:xfrm>
                <a:off x="2483058" y="1547733"/>
                <a:ext cx="438878" cy="438878"/>
                <a:chOff x="2483058" y="1547733"/>
                <a:chExt cx="438878" cy="438878"/>
              </a:xfrm>
            </p:grpSpPr>
            <p:sp>
              <p:nvSpPr>
                <p:cNvPr id="1563" name="Google Shape;1563;p46"/>
                <p:cNvSpPr/>
                <p:nvPr/>
              </p:nvSpPr>
              <p:spPr>
                <a:xfrm>
                  <a:off x="2514828" y="1796382"/>
                  <a:ext cx="110147" cy="53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685" extrusionOk="0">
                      <a:moveTo>
                        <a:pt x="1400" y="0"/>
                      </a:moveTo>
                      <a:cubicBezTo>
                        <a:pt x="1395" y="0"/>
                        <a:pt x="1388" y="3"/>
                        <a:pt x="1381" y="11"/>
                      </a:cubicBezTo>
                      <a:cubicBezTo>
                        <a:pt x="909" y="442"/>
                        <a:pt x="629" y="549"/>
                        <a:pt x="13" y="662"/>
                      </a:cubicBezTo>
                      <a:cubicBezTo>
                        <a:pt x="0" y="662"/>
                        <a:pt x="0" y="684"/>
                        <a:pt x="13" y="684"/>
                      </a:cubicBezTo>
                      <a:cubicBezTo>
                        <a:pt x="629" y="628"/>
                        <a:pt x="997" y="543"/>
                        <a:pt x="1400" y="33"/>
                      </a:cubicBezTo>
                      <a:cubicBezTo>
                        <a:pt x="1417" y="16"/>
                        <a:pt x="1412" y="0"/>
                        <a:pt x="140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4" name="Google Shape;1564;p46"/>
                <p:cNvSpPr/>
                <p:nvPr/>
              </p:nvSpPr>
              <p:spPr>
                <a:xfrm>
                  <a:off x="2532150" y="1842290"/>
                  <a:ext cx="117604" cy="55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4" h="713" extrusionOk="0">
                      <a:moveTo>
                        <a:pt x="1494" y="0"/>
                      </a:moveTo>
                      <a:cubicBezTo>
                        <a:pt x="1489" y="0"/>
                        <a:pt x="1484" y="2"/>
                        <a:pt x="1479" y="5"/>
                      </a:cubicBezTo>
                      <a:cubicBezTo>
                        <a:pt x="954" y="411"/>
                        <a:pt x="652" y="534"/>
                        <a:pt x="10" y="697"/>
                      </a:cubicBezTo>
                      <a:cubicBezTo>
                        <a:pt x="7" y="697"/>
                        <a:pt x="1" y="707"/>
                        <a:pt x="7" y="710"/>
                      </a:cubicBezTo>
                      <a:cubicBezTo>
                        <a:pt x="7" y="713"/>
                        <a:pt x="10" y="713"/>
                        <a:pt x="10" y="713"/>
                      </a:cubicBezTo>
                      <a:cubicBezTo>
                        <a:pt x="649" y="603"/>
                        <a:pt x="1017" y="508"/>
                        <a:pt x="1492" y="37"/>
                      </a:cubicBezTo>
                      <a:cubicBezTo>
                        <a:pt x="1514" y="19"/>
                        <a:pt x="1509" y="0"/>
                        <a:pt x="14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5" name="Google Shape;1565;p46"/>
                <p:cNvSpPr/>
                <p:nvPr/>
              </p:nvSpPr>
              <p:spPr>
                <a:xfrm>
                  <a:off x="2547531" y="1896431"/>
                  <a:ext cx="120633" cy="47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" h="617" extrusionOk="0">
                      <a:moveTo>
                        <a:pt x="1544" y="0"/>
                      </a:moveTo>
                      <a:cubicBezTo>
                        <a:pt x="1539" y="0"/>
                        <a:pt x="1530" y="4"/>
                        <a:pt x="1517" y="13"/>
                      </a:cubicBezTo>
                      <a:cubicBezTo>
                        <a:pt x="979" y="371"/>
                        <a:pt x="652" y="516"/>
                        <a:pt x="13" y="595"/>
                      </a:cubicBezTo>
                      <a:cubicBezTo>
                        <a:pt x="4" y="595"/>
                        <a:pt x="1" y="598"/>
                        <a:pt x="1" y="607"/>
                      </a:cubicBezTo>
                      <a:cubicBezTo>
                        <a:pt x="1" y="614"/>
                        <a:pt x="4" y="617"/>
                        <a:pt x="13" y="617"/>
                      </a:cubicBezTo>
                      <a:cubicBezTo>
                        <a:pt x="674" y="598"/>
                        <a:pt x="1083" y="422"/>
                        <a:pt x="1526" y="29"/>
                      </a:cubicBezTo>
                      <a:cubicBezTo>
                        <a:pt x="1547" y="12"/>
                        <a:pt x="1552" y="0"/>
                        <a:pt x="154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6" name="Google Shape;1566;p46"/>
                <p:cNvSpPr/>
                <p:nvPr/>
              </p:nvSpPr>
              <p:spPr>
                <a:xfrm>
                  <a:off x="2503798" y="1861243"/>
                  <a:ext cx="397320" cy="104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5" h="1347" extrusionOk="0">
                      <a:moveTo>
                        <a:pt x="1" y="0"/>
                      </a:moveTo>
                      <a:lnTo>
                        <a:pt x="1" y="1346"/>
                      </a:lnTo>
                      <a:lnTo>
                        <a:pt x="5115" y="1346"/>
                      </a:lnTo>
                      <a:lnTo>
                        <a:pt x="5115" y="0"/>
                      </a:lnTo>
                      <a:close/>
                    </a:path>
                  </a:pathLst>
                </a:custGeom>
                <a:solidFill>
                  <a:srgbClr val="B1A0B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7" name="Google Shape;1567;p46"/>
                <p:cNvSpPr/>
                <p:nvPr/>
              </p:nvSpPr>
              <p:spPr>
                <a:xfrm>
                  <a:off x="2483058" y="1547733"/>
                  <a:ext cx="438878" cy="438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0" h="5650" extrusionOk="0">
                      <a:moveTo>
                        <a:pt x="1" y="1"/>
                      </a:moveTo>
                      <a:lnTo>
                        <a:pt x="1" y="5650"/>
                      </a:lnTo>
                      <a:lnTo>
                        <a:pt x="5649" y="5650"/>
                      </a:lnTo>
                      <a:lnTo>
                        <a:pt x="56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8" name="Google Shape;1568;p46"/>
                <p:cNvSpPr/>
                <p:nvPr/>
              </p:nvSpPr>
              <p:spPr>
                <a:xfrm>
                  <a:off x="2503798" y="1568318"/>
                  <a:ext cx="397320" cy="397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5" h="5118" extrusionOk="0">
                      <a:moveTo>
                        <a:pt x="1" y="0"/>
                      </a:moveTo>
                      <a:lnTo>
                        <a:pt x="1" y="5117"/>
                      </a:lnTo>
                      <a:lnTo>
                        <a:pt x="5115" y="5117"/>
                      </a:lnTo>
                      <a:lnTo>
                        <a:pt x="511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9" name="Google Shape;1569;p46"/>
                <p:cNvSpPr/>
                <p:nvPr/>
              </p:nvSpPr>
              <p:spPr>
                <a:xfrm>
                  <a:off x="2563921" y="1636209"/>
                  <a:ext cx="80940" cy="74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2" h="958" extrusionOk="0">
                      <a:moveTo>
                        <a:pt x="520" y="1"/>
                      </a:moveTo>
                      <a:cubicBezTo>
                        <a:pt x="490" y="1"/>
                        <a:pt x="460" y="4"/>
                        <a:pt x="431" y="10"/>
                      </a:cubicBezTo>
                      <a:cubicBezTo>
                        <a:pt x="243" y="48"/>
                        <a:pt x="92" y="199"/>
                        <a:pt x="54" y="387"/>
                      </a:cubicBezTo>
                      <a:cubicBezTo>
                        <a:pt x="1" y="645"/>
                        <a:pt x="170" y="897"/>
                        <a:pt x="431" y="947"/>
                      </a:cubicBezTo>
                      <a:cubicBezTo>
                        <a:pt x="464" y="954"/>
                        <a:pt x="495" y="957"/>
                        <a:pt x="527" y="957"/>
                      </a:cubicBezTo>
                      <a:cubicBezTo>
                        <a:pt x="749" y="957"/>
                        <a:pt x="947" y="798"/>
                        <a:pt x="991" y="570"/>
                      </a:cubicBezTo>
                      <a:cubicBezTo>
                        <a:pt x="1042" y="312"/>
                        <a:pt x="875" y="60"/>
                        <a:pt x="614" y="10"/>
                      </a:cubicBezTo>
                      <a:cubicBezTo>
                        <a:pt x="582" y="4"/>
                        <a:pt x="551" y="1"/>
                        <a:pt x="5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0" name="Google Shape;1570;p46"/>
                <p:cNvSpPr/>
                <p:nvPr/>
              </p:nvSpPr>
              <p:spPr>
                <a:xfrm>
                  <a:off x="2613790" y="1701692"/>
                  <a:ext cx="284921" cy="159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8" h="2055" extrusionOk="0">
                      <a:moveTo>
                        <a:pt x="1837" y="0"/>
                      </a:moveTo>
                      <a:lnTo>
                        <a:pt x="0" y="2054"/>
                      </a:lnTo>
                      <a:lnTo>
                        <a:pt x="3668" y="2054"/>
                      </a:lnTo>
                      <a:lnTo>
                        <a:pt x="183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1" name="Google Shape;1571;p46"/>
                <p:cNvSpPr/>
                <p:nvPr/>
              </p:nvSpPr>
              <p:spPr>
                <a:xfrm>
                  <a:off x="2504341" y="1757154"/>
                  <a:ext cx="235363" cy="104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0" h="1341" extrusionOk="0">
                      <a:moveTo>
                        <a:pt x="1516" y="0"/>
                      </a:moveTo>
                      <a:lnTo>
                        <a:pt x="0" y="1340"/>
                      </a:lnTo>
                      <a:lnTo>
                        <a:pt x="3029" y="1340"/>
                      </a:lnTo>
                      <a:lnTo>
                        <a:pt x="151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2" name="Google Shape;1572;p46"/>
                <p:cNvSpPr/>
                <p:nvPr/>
              </p:nvSpPr>
              <p:spPr>
                <a:xfrm>
                  <a:off x="2503798" y="1861243"/>
                  <a:ext cx="397320" cy="104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5" h="1347" extrusionOk="0">
                      <a:moveTo>
                        <a:pt x="1" y="0"/>
                      </a:moveTo>
                      <a:lnTo>
                        <a:pt x="1" y="1346"/>
                      </a:lnTo>
                      <a:lnTo>
                        <a:pt x="5115" y="1346"/>
                      </a:lnTo>
                      <a:lnTo>
                        <a:pt x="511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573" name="Google Shape;1573;p46"/>
          <p:cNvGrpSpPr/>
          <p:nvPr/>
        </p:nvGrpSpPr>
        <p:grpSpPr>
          <a:xfrm>
            <a:off x="2740338" y="3610164"/>
            <a:ext cx="907900" cy="667561"/>
            <a:chOff x="3172063" y="3042964"/>
            <a:chExt cx="907900" cy="667561"/>
          </a:xfrm>
        </p:grpSpPr>
        <p:sp>
          <p:nvSpPr>
            <p:cNvPr id="1574" name="Google Shape;1574;p46"/>
            <p:cNvSpPr/>
            <p:nvPr/>
          </p:nvSpPr>
          <p:spPr>
            <a:xfrm>
              <a:off x="3172063" y="3042964"/>
              <a:ext cx="813827" cy="667560"/>
            </a:xfrm>
            <a:custGeom>
              <a:avLst/>
              <a:gdLst/>
              <a:ahLst/>
              <a:cxnLst/>
              <a:rect l="l" t="t" r="r" b="b"/>
              <a:pathLst>
                <a:path w="10477" h="8594" extrusionOk="0">
                  <a:moveTo>
                    <a:pt x="1025" y="1"/>
                  </a:moveTo>
                  <a:lnTo>
                    <a:pt x="0" y="6606"/>
                  </a:lnTo>
                  <a:lnTo>
                    <a:pt x="9451" y="8593"/>
                  </a:lnTo>
                  <a:lnTo>
                    <a:pt x="10477" y="1988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3711693" y="3089649"/>
              <a:ext cx="282280" cy="107816"/>
            </a:xfrm>
            <a:custGeom>
              <a:avLst/>
              <a:gdLst/>
              <a:ahLst/>
              <a:cxnLst/>
              <a:rect l="l" t="t" r="r" b="b"/>
              <a:pathLst>
                <a:path w="3634" h="1388" extrusionOk="0">
                  <a:moveTo>
                    <a:pt x="297" y="0"/>
                  </a:moveTo>
                  <a:lnTo>
                    <a:pt x="1" y="645"/>
                  </a:lnTo>
                  <a:lnTo>
                    <a:pt x="3530" y="1387"/>
                  </a:lnTo>
                  <a:lnTo>
                    <a:pt x="3634" y="705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3172762" y="3090658"/>
              <a:ext cx="891116" cy="619866"/>
            </a:xfrm>
            <a:custGeom>
              <a:avLst/>
              <a:gdLst/>
              <a:ahLst/>
              <a:cxnLst/>
              <a:rect l="l" t="t" r="r" b="b"/>
              <a:pathLst>
                <a:path w="11472" h="7980" extrusionOk="0">
                  <a:moveTo>
                    <a:pt x="2020" y="0"/>
                  </a:moveTo>
                  <a:lnTo>
                    <a:pt x="0" y="5995"/>
                  </a:lnTo>
                  <a:lnTo>
                    <a:pt x="9446" y="7979"/>
                  </a:lnTo>
                  <a:lnTo>
                    <a:pt x="11471" y="1985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3789682" y="3142159"/>
              <a:ext cx="290281" cy="102690"/>
            </a:xfrm>
            <a:custGeom>
              <a:avLst/>
              <a:gdLst/>
              <a:ahLst/>
              <a:cxnLst/>
              <a:rect l="l" t="t" r="r" b="b"/>
              <a:pathLst>
                <a:path w="3737" h="1322" extrusionOk="0">
                  <a:moveTo>
                    <a:pt x="400" y="1"/>
                  </a:moveTo>
                  <a:lnTo>
                    <a:pt x="0" y="583"/>
                  </a:lnTo>
                  <a:lnTo>
                    <a:pt x="3529" y="1322"/>
                  </a:lnTo>
                  <a:lnTo>
                    <a:pt x="3737" y="699"/>
                  </a:lnTo>
                  <a:lnTo>
                    <a:pt x="4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46"/>
          <p:cNvGrpSpPr/>
          <p:nvPr/>
        </p:nvGrpSpPr>
        <p:grpSpPr>
          <a:xfrm>
            <a:off x="7016369" y="3700585"/>
            <a:ext cx="1262497" cy="1712323"/>
            <a:chOff x="460250" y="1921475"/>
            <a:chExt cx="233075" cy="316125"/>
          </a:xfrm>
        </p:grpSpPr>
        <p:grpSp>
          <p:nvGrpSpPr>
            <p:cNvPr id="1579" name="Google Shape;1579;p46"/>
            <p:cNvGrpSpPr/>
            <p:nvPr/>
          </p:nvGrpSpPr>
          <p:grpSpPr>
            <a:xfrm>
              <a:off x="460250" y="1921475"/>
              <a:ext cx="233075" cy="185800"/>
              <a:chOff x="460250" y="1921475"/>
              <a:chExt cx="233075" cy="185800"/>
            </a:xfrm>
          </p:grpSpPr>
          <p:sp>
            <p:nvSpPr>
              <p:cNvPr id="1580" name="Google Shape;1580;p46"/>
              <p:cNvSpPr/>
              <p:nvPr/>
            </p:nvSpPr>
            <p:spPr>
              <a:xfrm>
                <a:off x="477550" y="1921475"/>
                <a:ext cx="97600" cy="136750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5470" extrusionOk="0">
                    <a:moveTo>
                      <a:pt x="1641" y="1"/>
                    </a:moveTo>
                    <a:cubicBezTo>
                      <a:pt x="1377" y="1"/>
                      <a:pt x="1116" y="49"/>
                      <a:pt x="897" y="161"/>
                    </a:cubicBezTo>
                    <a:cubicBezTo>
                      <a:pt x="491" y="371"/>
                      <a:pt x="246" y="780"/>
                      <a:pt x="135" y="1208"/>
                    </a:cubicBezTo>
                    <a:cubicBezTo>
                      <a:pt x="0" y="1711"/>
                      <a:pt x="25" y="2277"/>
                      <a:pt x="104" y="2787"/>
                    </a:cubicBezTo>
                    <a:cubicBezTo>
                      <a:pt x="183" y="3259"/>
                      <a:pt x="334" y="3731"/>
                      <a:pt x="642" y="4102"/>
                    </a:cubicBezTo>
                    <a:cubicBezTo>
                      <a:pt x="1290" y="4879"/>
                      <a:pt x="2369" y="4967"/>
                      <a:pt x="3208" y="5445"/>
                    </a:cubicBezTo>
                    <a:cubicBezTo>
                      <a:pt x="3210" y="5461"/>
                      <a:pt x="3247" y="5469"/>
                      <a:pt x="3272" y="5469"/>
                    </a:cubicBezTo>
                    <a:cubicBezTo>
                      <a:pt x="3289" y="5469"/>
                      <a:pt x="3300" y="5465"/>
                      <a:pt x="3287" y="5457"/>
                    </a:cubicBezTo>
                    <a:cubicBezTo>
                      <a:pt x="3256" y="5140"/>
                      <a:pt x="3384" y="4860"/>
                      <a:pt x="3510" y="4573"/>
                    </a:cubicBezTo>
                    <a:cubicBezTo>
                      <a:pt x="3611" y="4350"/>
                      <a:pt x="3693" y="4117"/>
                      <a:pt x="3752" y="3878"/>
                    </a:cubicBezTo>
                    <a:cubicBezTo>
                      <a:pt x="3878" y="3363"/>
                      <a:pt x="3903" y="2828"/>
                      <a:pt x="3831" y="2306"/>
                    </a:cubicBezTo>
                    <a:cubicBezTo>
                      <a:pt x="3696" y="1394"/>
                      <a:pt x="3234" y="381"/>
                      <a:pt x="2293" y="95"/>
                    </a:cubicBezTo>
                    <a:cubicBezTo>
                      <a:pt x="2091" y="35"/>
                      <a:pt x="1865" y="1"/>
                      <a:pt x="16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46"/>
              <p:cNvSpPr/>
              <p:nvPr/>
            </p:nvSpPr>
            <p:spPr>
              <a:xfrm>
                <a:off x="571775" y="1935525"/>
                <a:ext cx="121550" cy="127975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5119" extrusionOk="0">
                    <a:moveTo>
                      <a:pt x="3497" y="1"/>
                    </a:moveTo>
                    <a:cubicBezTo>
                      <a:pt x="3134" y="1"/>
                      <a:pt x="2755" y="95"/>
                      <a:pt x="2430" y="206"/>
                    </a:cubicBezTo>
                    <a:cubicBezTo>
                      <a:pt x="1493" y="523"/>
                      <a:pt x="710" y="1225"/>
                      <a:pt x="367" y="2159"/>
                    </a:cubicBezTo>
                    <a:cubicBezTo>
                      <a:pt x="1" y="3171"/>
                      <a:pt x="1016" y="5119"/>
                      <a:pt x="1074" y="5119"/>
                    </a:cubicBezTo>
                    <a:cubicBezTo>
                      <a:pt x="1074" y="5119"/>
                      <a:pt x="1075" y="5119"/>
                      <a:pt x="1075" y="5119"/>
                    </a:cubicBezTo>
                    <a:cubicBezTo>
                      <a:pt x="1682" y="4942"/>
                      <a:pt x="2289" y="4779"/>
                      <a:pt x="2896" y="4596"/>
                    </a:cubicBezTo>
                    <a:cubicBezTo>
                      <a:pt x="3368" y="4458"/>
                      <a:pt x="3780" y="4260"/>
                      <a:pt x="4097" y="3873"/>
                    </a:cubicBezTo>
                    <a:cubicBezTo>
                      <a:pt x="4412" y="3480"/>
                      <a:pt x="4623" y="3008"/>
                      <a:pt x="4701" y="2508"/>
                    </a:cubicBezTo>
                    <a:cubicBezTo>
                      <a:pt x="4799" y="1983"/>
                      <a:pt x="4862" y="1360"/>
                      <a:pt x="4679" y="841"/>
                    </a:cubicBezTo>
                    <a:cubicBezTo>
                      <a:pt x="4547" y="457"/>
                      <a:pt x="4261" y="127"/>
                      <a:pt x="3855" y="36"/>
                    </a:cubicBezTo>
                    <a:cubicBezTo>
                      <a:pt x="3739" y="11"/>
                      <a:pt x="3619" y="1"/>
                      <a:pt x="34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46"/>
              <p:cNvSpPr/>
              <p:nvPr/>
            </p:nvSpPr>
            <p:spPr>
              <a:xfrm>
                <a:off x="460250" y="2041750"/>
                <a:ext cx="104125" cy="640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2562" extrusionOk="0">
                    <a:moveTo>
                      <a:pt x="744" y="1"/>
                    </a:moveTo>
                    <a:cubicBezTo>
                      <a:pt x="716" y="1"/>
                      <a:pt x="688" y="1"/>
                      <a:pt x="661" y="1"/>
                    </a:cubicBezTo>
                    <a:cubicBezTo>
                      <a:pt x="406" y="14"/>
                      <a:pt x="189" y="64"/>
                      <a:pt x="98" y="329"/>
                    </a:cubicBezTo>
                    <a:cubicBezTo>
                      <a:pt x="0" y="593"/>
                      <a:pt x="66" y="948"/>
                      <a:pt x="154" y="1216"/>
                    </a:cubicBezTo>
                    <a:cubicBezTo>
                      <a:pt x="334" y="1779"/>
                      <a:pt x="755" y="2562"/>
                      <a:pt x="1425" y="2562"/>
                    </a:cubicBezTo>
                    <a:cubicBezTo>
                      <a:pt x="1438" y="2562"/>
                      <a:pt x="1451" y="2562"/>
                      <a:pt x="1464" y="2562"/>
                    </a:cubicBezTo>
                    <a:cubicBezTo>
                      <a:pt x="1882" y="2562"/>
                      <a:pt x="2306" y="2514"/>
                      <a:pt x="2727" y="2511"/>
                    </a:cubicBezTo>
                    <a:cubicBezTo>
                      <a:pt x="2898" y="2508"/>
                      <a:pt x="3068" y="2506"/>
                      <a:pt x="3239" y="2506"/>
                    </a:cubicBezTo>
                    <a:cubicBezTo>
                      <a:pt x="3535" y="2506"/>
                      <a:pt x="3831" y="2512"/>
                      <a:pt x="4124" y="2530"/>
                    </a:cubicBezTo>
                    <a:cubicBezTo>
                      <a:pt x="4165" y="2530"/>
                      <a:pt x="4070" y="1137"/>
                      <a:pt x="2954" y="458"/>
                    </a:cubicBezTo>
                    <a:cubicBezTo>
                      <a:pt x="2639" y="269"/>
                      <a:pt x="2255" y="206"/>
                      <a:pt x="1903" y="130"/>
                    </a:cubicBezTo>
                    <a:cubicBezTo>
                      <a:pt x="1524" y="42"/>
                      <a:pt x="1132" y="1"/>
                      <a:pt x="7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46"/>
              <p:cNvSpPr/>
              <p:nvPr/>
            </p:nvSpPr>
            <p:spPr>
              <a:xfrm>
                <a:off x="610400" y="2055325"/>
                <a:ext cx="81600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2078" extrusionOk="0">
                    <a:moveTo>
                      <a:pt x="2442" y="0"/>
                    </a:moveTo>
                    <a:cubicBezTo>
                      <a:pt x="2107" y="0"/>
                      <a:pt x="1724" y="157"/>
                      <a:pt x="1480" y="276"/>
                    </a:cubicBezTo>
                    <a:cubicBezTo>
                      <a:pt x="829" y="594"/>
                      <a:pt x="304" y="1135"/>
                      <a:pt x="5" y="1795"/>
                    </a:cubicBezTo>
                    <a:cubicBezTo>
                      <a:pt x="1" y="1808"/>
                      <a:pt x="12" y="1820"/>
                      <a:pt x="23" y="1820"/>
                    </a:cubicBezTo>
                    <a:cubicBezTo>
                      <a:pt x="28" y="1820"/>
                      <a:pt x="33" y="1817"/>
                      <a:pt x="36" y="1811"/>
                    </a:cubicBezTo>
                    <a:cubicBezTo>
                      <a:pt x="43" y="1817"/>
                      <a:pt x="49" y="1821"/>
                      <a:pt x="52" y="1821"/>
                    </a:cubicBezTo>
                    <a:cubicBezTo>
                      <a:pt x="502" y="1927"/>
                      <a:pt x="958" y="2009"/>
                      <a:pt x="1417" y="2056"/>
                    </a:cubicBezTo>
                    <a:cubicBezTo>
                      <a:pt x="1542" y="2067"/>
                      <a:pt x="1673" y="2077"/>
                      <a:pt x="1805" y="2077"/>
                    </a:cubicBezTo>
                    <a:cubicBezTo>
                      <a:pt x="2062" y="2077"/>
                      <a:pt x="2321" y="2039"/>
                      <a:pt x="2537" y="1896"/>
                    </a:cubicBezTo>
                    <a:cubicBezTo>
                      <a:pt x="2974" y="1607"/>
                      <a:pt x="3263" y="827"/>
                      <a:pt x="3027" y="336"/>
                    </a:cubicBezTo>
                    <a:cubicBezTo>
                      <a:pt x="2910" y="86"/>
                      <a:pt x="2689" y="0"/>
                      <a:pt x="24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4" name="Google Shape;1584;p46"/>
            <p:cNvGrpSpPr/>
            <p:nvPr/>
          </p:nvGrpSpPr>
          <p:grpSpPr>
            <a:xfrm>
              <a:off x="470000" y="1944350"/>
              <a:ext cx="211300" cy="231925"/>
              <a:chOff x="470000" y="1944350"/>
              <a:chExt cx="211300" cy="231925"/>
            </a:xfrm>
          </p:grpSpPr>
          <p:sp>
            <p:nvSpPr>
              <p:cNvPr id="1585" name="Google Shape;1585;p46"/>
              <p:cNvSpPr/>
              <p:nvPr/>
            </p:nvSpPr>
            <p:spPr>
              <a:xfrm>
                <a:off x="496150" y="1944350"/>
                <a:ext cx="95650" cy="218100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8724" extrusionOk="0">
                    <a:moveTo>
                      <a:pt x="1187" y="1"/>
                    </a:moveTo>
                    <a:cubicBezTo>
                      <a:pt x="1178" y="1"/>
                      <a:pt x="1172" y="7"/>
                      <a:pt x="1172" y="13"/>
                    </a:cubicBezTo>
                    <a:cubicBezTo>
                      <a:pt x="1099" y="362"/>
                      <a:pt x="1074" y="721"/>
                      <a:pt x="1090" y="1079"/>
                    </a:cubicBezTo>
                    <a:cubicBezTo>
                      <a:pt x="907" y="721"/>
                      <a:pt x="719" y="369"/>
                      <a:pt x="514" y="23"/>
                    </a:cubicBezTo>
                    <a:cubicBezTo>
                      <a:pt x="509" y="13"/>
                      <a:pt x="501" y="10"/>
                      <a:pt x="493" y="10"/>
                    </a:cubicBezTo>
                    <a:cubicBezTo>
                      <a:pt x="475" y="10"/>
                      <a:pt x="457" y="32"/>
                      <a:pt x="470" y="54"/>
                    </a:cubicBezTo>
                    <a:cubicBezTo>
                      <a:pt x="791" y="658"/>
                      <a:pt x="1084" y="1287"/>
                      <a:pt x="1360" y="1916"/>
                    </a:cubicBezTo>
                    <a:cubicBezTo>
                      <a:pt x="970" y="1576"/>
                      <a:pt x="524" y="1318"/>
                      <a:pt x="36" y="1149"/>
                    </a:cubicBezTo>
                    <a:cubicBezTo>
                      <a:pt x="34" y="1148"/>
                      <a:pt x="32" y="1148"/>
                      <a:pt x="30" y="1148"/>
                    </a:cubicBezTo>
                    <a:cubicBezTo>
                      <a:pt x="12" y="1148"/>
                      <a:pt x="0" y="1174"/>
                      <a:pt x="21" y="1180"/>
                    </a:cubicBezTo>
                    <a:cubicBezTo>
                      <a:pt x="546" y="1410"/>
                      <a:pt x="1030" y="1727"/>
                      <a:pt x="1445" y="2124"/>
                    </a:cubicBezTo>
                    <a:cubicBezTo>
                      <a:pt x="1647" y="2586"/>
                      <a:pt x="1832" y="3048"/>
                      <a:pt x="2011" y="3520"/>
                    </a:cubicBezTo>
                    <a:cubicBezTo>
                      <a:pt x="1486" y="3004"/>
                      <a:pt x="766" y="2665"/>
                      <a:pt x="71" y="2482"/>
                    </a:cubicBezTo>
                    <a:cubicBezTo>
                      <a:pt x="68" y="2481"/>
                      <a:pt x="66" y="2481"/>
                      <a:pt x="64" y="2481"/>
                    </a:cubicBezTo>
                    <a:cubicBezTo>
                      <a:pt x="45" y="2481"/>
                      <a:pt x="42" y="2514"/>
                      <a:pt x="61" y="2517"/>
                    </a:cubicBezTo>
                    <a:cubicBezTo>
                      <a:pt x="870" y="2762"/>
                      <a:pt x="1499" y="3218"/>
                      <a:pt x="2106" y="3769"/>
                    </a:cubicBezTo>
                    <a:cubicBezTo>
                      <a:pt x="2178" y="3957"/>
                      <a:pt x="2247" y="4149"/>
                      <a:pt x="2317" y="4338"/>
                    </a:cubicBezTo>
                    <a:cubicBezTo>
                      <a:pt x="2574" y="5058"/>
                      <a:pt x="2823" y="5781"/>
                      <a:pt x="3059" y="6511"/>
                    </a:cubicBezTo>
                    <a:cubicBezTo>
                      <a:pt x="3172" y="6860"/>
                      <a:pt x="3282" y="7213"/>
                      <a:pt x="3392" y="7562"/>
                    </a:cubicBezTo>
                    <a:cubicBezTo>
                      <a:pt x="3512" y="7939"/>
                      <a:pt x="3600" y="8335"/>
                      <a:pt x="3751" y="8700"/>
                    </a:cubicBezTo>
                    <a:cubicBezTo>
                      <a:pt x="3757" y="8716"/>
                      <a:pt x="3773" y="8724"/>
                      <a:pt x="3787" y="8724"/>
                    </a:cubicBezTo>
                    <a:cubicBezTo>
                      <a:pt x="3807" y="8724"/>
                      <a:pt x="3825" y="8710"/>
                      <a:pt x="3820" y="8685"/>
                    </a:cubicBezTo>
                    <a:cubicBezTo>
                      <a:pt x="3735" y="8326"/>
                      <a:pt x="3638" y="7967"/>
                      <a:pt x="3518" y="7618"/>
                    </a:cubicBezTo>
                    <a:cubicBezTo>
                      <a:pt x="3405" y="7235"/>
                      <a:pt x="3292" y="6851"/>
                      <a:pt x="3172" y="6470"/>
                    </a:cubicBezTo>
                    <a:cubicBezTo>
                      <a:pt x="2939" y="5722"/>
                      <a:pt x="2700" y="4976"/>
                      <a:pt x="2436" y="4240"/>
                    </a:cubicBezTo>
                    <a:cubicBezTo>
                      <a:pt x="2279" y="3800"/>
                      <a:pt x="2112" y="3363"/>
                      <a:pt x="1933" y="2932"/>
                    </a:cubicBezTo>
                    <a:cubicBezTo>
                      <a:pt x="1955" y="2658"/>
                      <a:pt x="1989" y="2388"/>
                      <a:pt x="2037" y="2117"/>
                    </a:cubicBezTo>
                    <a:cubicBezTo>
                      <a:pt x="2106" y="1790"/>
                      <a:pt x="2210" y="1476"/>
                      <a:pt x="2304" y="1158"/>
                    </a:cubicBezTo>
                    <a:cubicBezTo>
                      <a:pt x="2308" y="1146"/>
                      <a:pt x="2295" y="1136"/>
                      <a:pt x="2283" y="1136"/>
                    </a:cubicBezTo>
                    <a:cubicBezTo>
                      <a:pt x="2277" y="1136"/>
                      <a:pt x="2272" y="1139"/>
                      <a:pt x="2269" y="1145"/>
                    </a:cubicBezTo>
                    <a:cubicBezTo>
                      <a:pt x="2081" y="1586"/>
                      <a:pt x="1832" y="2149"/>
                      <a:pt x="1829" y="2671"/>
                    </a:cubicBezTo>
                    <a:cubicBezTo>
                      <a:pt x="1625" y="2180"/>
                      <a:pt x="1404" y="1699"/>
                      <a:pt x="1169" y="1224"/>
                    </a:cubicBezTo>
                    <a:cubicBezTo>
                      <a:pt x="1140" y="825"/>
                      <a:pt x="1153" y="419"/>
                      <a:pt x="1200" y="16"/>
                    </a:cubicBezTo>
                    <a:cubicBezTo>
                      <a:pt x="1200" y="10"/>
                      <a:pt x="1194" y="1"/>
                      <a:pt x="118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46"/>
              <p:cNvSpPr/>
              <p:nvPr/>
            </p:nvSpPr>
            <p:spPr>
              <a:xfrm>
                <a:off x="541625" y="1960425"/>
                <a:ext cx="8800" cy="1947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779" extrusionOk="0">
                    <a:moveTo>
                      <a:pt x="325" y="0"/>
                    </a:moveTo>
                    <a:cubicBezTo>
                      <a:pt x="317" y="0"/>
                      <a:pt x="308" y="5"/>
                      <a:pt x="303" y="15"/>
                    </a:cubicBezTo>
                    <a:cubicBezTo>
                      <a:pt x="155" y="245"/>
                      <a:pt x="51" y="502"/>
                      <a:pt x="1" y="770"/>
                    </a:cubicBezTo>
                    <a:cubicBezTo>
                      <a:pt x="1" y="775"/>
                      <a:pt x="5" y="779"/>
                      <a:pt x="8" y="779"/>
                    </a:cubicBezTo>
                    <a:cubicBezTo>
                      <a:pt x="11" y="779"/>
                      <a:pt x="13" y="777"/>
                      <a:pt x="13" y="773"/>
                    </a:cubicBezTo>
                    <a:cubicBezTo>
                      <a:pt x="108" y="518"/>
                      <a:pt x="218" y="276"/>
                      <a:pt x="343" y="34"/>
                    </a:cubicBezTo>
                    <a:cubicBezTo>
                      <a:pt x="351" y="14"/>
                      <a:pt x="339" y="0"/>
                      <a:pt x="32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46"/>
              <p:cNvSpPr/>
              <p:nvPr/>
            </p:nvSpPr>
            <p:spPr>
              <a:xfrm>
                <a:off x="492475" y="1998050"/>
                <a:ext cx="19525" cy="735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94" extrusionOk="0">
                    <a:moveTo>
                      <a:pt x="13" y="1"/>
                    </a:moveTo>
                    <a:cubicBezTo>
                      <a:pt x="4" y="1"/>
                      <a:pt x="1" y="7"/>
                      <a:pt x="13" y="13"/>
                    </a:cubicBezTo>
                    <a:cubicBezTo>
                      <a:pt x="136" y="64"/>
                      <a:pt x="262" y="98"/>
                      <a:pt x="388" y="145"/>
                    </a:cubicBezTo>
                    <a:cubicBezTo>
                      <a:pt x="507" y="193"/>
                      <a:pt x="630" y="252"/>
                      <a:pt x="756" y="293"/>
                    </a:cubicBezTo>
                    <a:cubicBezTo>
                      <a:pt x="768" y="293"/>
                      <a:pt x="781" y="287"/>
                      <a:pt x="781" y="274"/>
                    </a:cubicBezTo>
                    <a:cubicBezTo>
                      <a:pt x="781" y="268"/>
                      <a:pt x="775" y="265"/>
                      <a:pt x="768" y="256"/>
                    </a:cubicBezTo>
                    <a:cubicBezTo>
                      <a:pt x="532" y="127"/>
                      <a:pt x="278" y="38"/>
                      <a:pt x="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46"/>
              <p:cNvSpPr/>
              <p:nvPr/>
            </p:nvSpPr>
            <p:spPr>
              <a:xfrm>
                <a:off x="494675" y="1947975"/>
                <a:ext cx="682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181" extrusionOk="0">
                    <a:moveTo>
                      <a:pt x="10" y="1"/>
                    </a:moveTo>
                    <a:cubicBezTo>
                      <a:pt x="5" y="1"/>
                      <a:pt x="3" y="5"/>
                      <a:pt x="1" y="10"/>
                    </a:cubicBezTo>
                    <a:cubicBezTo>
                      <a:pt x="1" y="13"/>
                      <a:pt x="1" y="22"/>
                      <a:pt x="4" y="22"/>
                    </a:cubicBezTo>
                    <a:cubicBezTo>
                      <a:pt x="80" y="82"/>
                      <a:pt x="158" y="132"/>
                      <a:pt x="243" y="180"/>
                    </a:cubicBezTo>
                    <a:cubicBezTo>
                      <a:pt x="245" y="180"/>
                      <a:pt x="246" y="181"/>
                      <a:pt x="248" y="181"/>
                    </a:cubicBezTo>
                    <a:cubicBezTo>
                      <a:pt x="260" y="181"/>
                      <a:pt x="273" y="162"/>
                      <a:pt x="259" y="151"/>
                    </a:cubicBezTo>
                    <a:cubicBezTo>
                      <a:pt x="183" y="91"/>
                      <a:pt x="102" y="41"/>
                      <a:pt x="17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46"/>
              <p:cNvSpPr/>
              <p:nvPr/>
            </p:nvSpPr>
            <p:spPr>
              <a:xfrm>
                <a:off x="576300" y="1965800"/>
                <a:ext cx="90300" cy="202750"/>
              </a:xfrm>
              <a:custGeom>
                <a:avLst/>
                <a:gdLst/>
                <a:ahLst/>
                <a:cxnLst/>
                <a:rect l="l" t="t" r="r" b="b"/>
                <a:pathLst>
                  <a:path w="3612" h="8110" extrusionOk="0">
                    <a:moveTo>
                      <a:pt x="3532" y="1"/>
                    </a:moveTo>
                    <a:cubicBezTo>
                      <a:pt x="3529" y="1"/>
                      <a:pt x="3526" y="2"/>
                      <a:pt x="3523" y="4"/>
                    </a:cubicBezTo>
                    <a:cubicBezTo>
                      <a:pt x="3202" y="234"/>
                      <a:pt x="2844" y="369"/>
                      <a:pt x="2485" y="523"/>
                    </a:cubicBezTo>
                    <a:cubicBezTo>
                      <a:pt x="2570" y="375"/>
                      <a:pt x="2649" y="225"/>
                      <a:pt x="2731" y="77"/>
                    </a:cubicBezTo>
                    <a:cubicBezTo>
                      <a:pt x="2746" y="47"/>
                      <a:pt x="2722" y="16"/>
                      <a:pt x="2696" y="16"/>
                    </a:cubicBezTo>
                    <a:cubicBezTo>
                      <a:pt x="2686" y="16"/>
                      <a:pt x="2676" y="21"/>
                      <a:pt x="2668" y="33"/>
                    </a:cubicBezTo>
                    <a:cubicBezTo>
                      <a:pt x="2347" y="495"/>
                      <a:pt x="2061" y="979"/>
                      <a:pt x="1806" y="1479"/>
                    </a:cubicBezTo>
                    <a:cubicBezTo>
                      <a:pt x="1740" y="1039"/>
                      <a:pt x="1721" y="599"/>
                      <a:pt x="1743" y="155"/>
                    </a:cubicBezTo>
                    <a:cubicBezTo>
                      <a:pt x="1743" y="149"/>
                      <a:pt x="1743" y="146"/>
                      <a:pt x="1740" y="143"/>
                    </a:cubicBezTo>
                    <a:cubicBezTo>
                      <a:pt x="1734" y="143"/>
                      <a:pt x="1730" y="143"/>
                      <a:pt x="1727" y="146"/>
                    </a:cubicBezTo>
                    <a:lnTo>
                      <a:pt x="1727" y="149"/>
                    </a:lnTo>
                    <a:cubicBezTo>
                      <a:pt x="1652" y="633"/>
                      <a:pt x="1655" y="1124"/>
                      <a:pt x="1743" y="1605"/>
                    </a:cubicBezTo>
                    <a:cubicBezTo>
                      <a:pt x="1529" y="2030"/>
                      <a:pt x="1337" y="2461"/>
                      <a:pt x="1164" y="2901"/>
                    </a:cubicBezTo>
                    <a:cubicBezTo>
                      <a:pt x="1095" y="2640"/>
                      <a:pt x="1007" y="2379"/>
                      <a:pt x="944" y="2112"/>
                    </a:cubicBezTo>
                    <a:cubicBezTo>
                      <a:pt x="850" y="1731"/>
                      <a:pt x="822" y="1338"/>
                      <a:pt x="853" y="945"/>
                    </a:cubicBezTo>
                    <a:cubicBezTo>
                      <a:pt x="853" y="942"/>
                      <a:pt x="850" y="935"/>
                      <a:pt x="847" y="935"/>
                    </a:cubicBezTo>
                    <a:cubicBezTo>
                      <a:pt x="844" y="935"/>
                      <a:pt x="837" y="942"/>
                      <a:pt x="837" y="945"/>
                    </a:cubicBezTo>
                    <a:cubicBezTo>
                      <a:pt x="733" y="1668"/>
                      <a:pt x="818" y="2407"/>
                      <a:pt x="1095" y="3087"/>
                    </a:cubicBezTo>
                    <a:cubicBezTo>
                      <a:pt x="991" y="3351"/>
                      <a:pt x="897" y="3618"/>
                      <a:pt x="806" y="3886"/>
                    </a:cubicBezTo>
                    <a:cubicBezTo>
                      <a:pt x="350" y="5241"/>
                      <a:pt x="79" y="6656"/>
                      <a:pt x="1" y="8088"/>
                    </a:cubicBezTo>
                    <a:cubicBezTo>
                      <a:pt x="1" y="8103"/>
                      <a:pt x="13" y="8110"/>
                      <a:pt x="29" y="8110"/>
                    </a:cubicBezTo>
                    <a:cubicBezTo>
                      <a:pt x="42" y="8110"/>
                      <a:pt x="48" y="8103"/>
                      <a:pt x="51" y="8091"/>
                    </a:cubicBezTo>
                    <a:cubicBezTo>
                      <a:pt x="208" y="6682"/>
                      <a:pt x="513" y="5288"/>
                      <a:pt x="957" y="3936"/>
                    </a:cubicBezTo>
                    <a:cubicBezTo>
                      <a:pt x="1136" y="3407"/>
                      <a:pt x="1334" y="2895"/>
                      <a:pt x="1554" y="2392"/>
                    </a:cubicBezTo>
                    <a:cubicBezTo>
                      <a:pt x="1913" y="2285"/>
                      <a:pt x="2275" y="2143"/>
                      <a:pt x="2621" y="2020"/>
                    </a:cubicBezTo>
                    <a:cubicBezTo>
                      <a:pt x="2970" y="1898"/>
                      <a:pt x="3316" y="1766"/>
                      <a:pt x="3605" y="1542"/>
                    </a:cubicBezTo>
                    <a:cubicBezTo>
                      <a:pt x="3611" y="1536"/>
                      <a:pt x="3611" y="1530"/>
                      <a:pt x="3605" y="1520"/>
                    </a:cubicBezTo>
                    <a:lnTo>
                      <a:pt x="3596" y="1523"/>
                    </a:lnTo>
                    <a:cubicBezTo>
                      <a:pt x="3215" y="1706"/>
                      <a:pt x="2816" y="1863"/>
                      <a:pt x="2407" y="1989"/>
                    </a:cubicBezTo>
                    <a:cubicBezTo>
                      <a:pt x="2136" y="2064"/>
                      <a:pt x="1869" y="2159"/>
                      <a:pt x="1614" y="2278"/>
                    </a:cubicBezTo>
                    <a:cubicBezTo>
                      <a:pt x="1869" y="1706"/>
                      <a:pt x="2152" y="1149"/>
                      <a:pt x="2448" y="596"/>
                    </a:cubicBezTo>
                    <a:cubicBezTo>
                      <a:pt x="2838" y="479"/>
                      <a:pt x="3250" y="303"/>
                      <a:pt x="3545" y="30"/>
                    </a:cubicBezTo>
                    <a:cubicBezTo>
                      <a:pt x="3552" y="20"/>
                      <a:pt x="3552" y="7"/>
                      <a:pt x="3545" y="4"/>
                    </a:cubicBezTo>
                    <a:cubicBezTo>
                      <a:pt x="3542" y="3"/>
                      <a:pt x="3537" y="1"/>
                      <a:pt x="35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46"/>
              <p:cNvSpPr/>
              <p:nvPr/>
            </p:nvSpPr>
            <p:spPr>
              <a:xfrm>
                <a:off x="652575" y="1989550"/>
                <a:ext cx="28325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483" extrusionOk="0">
                    <a:moveTo>
                      <a:pt x="1114" y="1"/>
                    </a:moveTo>
                    <a:cubicBezTo>
                      <a:pt x="1113" y="1"/>
                      <a:pt x="1112" y="1"/>
                      <a:pt x="1111" y="1"/>
                    </a:cubicBezTo>
                    <a:cubicBezTo>
                      <a:pt x="740" y="136"/>
                      <a:pt x="390" y="322"/>
                      <a:pt x="16" y="451"/>
                    </a:cubicBezTo>
                    <a:cubicBezTo>
                      <a:pt x="0" y="457"/>
                      <a:pt x="10" y="482"/>
                      <a:pt x="29" y="482"/>
                    </a:cubicBezTo>
                    <a:cubicBezTo>
                      <a:pt x="419" y="397"/>
                      <a:pt x="809" y="281"/>
                      <a:pt x="1126" y="20"/>
                    </a:cubicBezTo>
                    <a:cubicBezTo>
                      <a:pt x="1132" y="14"/>
                      <a:pt x="1125" y="1"/>
                      <a:pt x="11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46"/>
              <p:cNvSpPr/>
              <p:nvPr/>
            </p:nvSpPr>
            <p:spPr>
              <a:xfrm>
                <a:off x="599425" y="1969200"/>
                <a:ext cx="51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1075" extrusionOk="0">
                    <a:moveTo>
                      <a:pt x="186" y="1"/>
                    </a:moveTo>
                    <a:cubicBezTo>
                      <a:pt x="181" y="1"/>
                      <a:pt x="177" y="3"/>
                      <a:pt x="173" y="10"/>
                    </a:cubicBezTo>
                    <a:cubicBezTo>
                      <a:pt x="73" y="353"/>
                      <a:pt x="0" y="714"/>
                      <a:pt x="104" y="1064"/>
                    </a:cubicBezTo>
                    <a:cubicBezTo>
                      <a:pt x="106" y="1070"/>
                      <a:pt x="112" y="1074"/>
                      <a:pt x="118" y="1074"/>
                    </a:cubicBezTo>
                    <a:cubicBezTo>
                      <a:pt x="123" y="1074"/>
                      <a:pt x="128" y="1071"/>
                      <a:pt x="129" y="1064"/>
                    </a:cubicBezTo>
                    <a:cubicBezTo>
                      <a:pt x="151" y="705"/>
                      <a:pt x="129" y="365"/>
                      <a:pt x="205" y="22"/>
                    </a:cubicBezTo>
                    <a:cubicBezTo>
                      <a:pt x="205" y="10"/>
                      <a:pt x="195" y="1"/>
                      <a:pt x="18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46"/>
              <p:cNvSpPr/>
              <p:nvPr/>
            </p:nvSpPr>
            <p:spPr>
              <a:xfrm>
                <a:off x="638425" y="1949700"/>
                <a:ext cx="5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604" extrusionOk="0">
                    <a:moveTo>
                      <a:pt x="202" y="0"/>
                    </a:moveTo>
                    <a:cubicBezTo>
                      <a:pt x="195" y="0"/>
                      <a:pt x="186" y="4"/>
                      <a:pt x="180" y="7"/>
                    </a:cubicBezTo>
                    <a:cubicBezTo>
                      <a:pt x="60" y="177"/>
                      <a:pt x="0" y="381"/>
                      <a:pt x="16" y="589"/>
                    </a:cubicBezTo>
                    <a:cubicBezTo>
                      <a:pt x="16" y="596"/>
                      <a:pt x="25" y="603"/>
                      <a:pt x="32" y="603"/>
                    </a:cubicBezTo>
                    <a:cubicBezTo>
                      <a:pt x="36" y="603"/>
                      <a:pt x="40" y="601"/>
                      <a:pt x="41" y="595"/>
                    </a:cubicBezTo>
                    <a:cubicBezTo>
                      <a:pt x="88" y="397"/>
                      <a:pt x="164" y="221"/>
                      <a:pt x="221" y="32"/>
                    </a:cubicBezTo>
                    <a:cubicBezTo>
                      <a:pt x="227" y="19"/>
                      <a:pt x="217" y="4"/>
                      <a:pt x="2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6"/>
              <p:cNvSpPr/>
              <p:nvPr/>
            </p:nvSpPr>
            <p:spPr>
              <a:xfrm>
                <a:off x="474875" y="2047750"/>
                <a:ext cx="116400" cy="124925"/>
              </a:xfrm>
              <a:custGeom>
                <a:avLst/>
                <a:gdLst/>
                <a:ahLst/>
                <a:cxnLst/>
                <a:rect l="l" t="t" r="r" b="b"/>
                <a:pathLst>
                  <a:path w="4656" h="4997" extrusionOk="0">
                    <a:moveTo>
                      <a:pt x="281" y="0"/>
                    </a:moveTo>
                    <a:cubicBezTo>
                      <a:pt x="272" y="0"/>
                      <a:pt x="262" y="17"/>
                      <a:pt x="274" y="26"/>
                    </a:cubicBezTo>
                    <a:cubicBezTo>
                      <a:pt x="393" y="111"/>
                      <a:pt x="526" y="186"/>
                      <a:pt x="642" y="284"/>
                    </a:cubicBezTo>
                    <a:cubicBezTo>
                      <a:pt x="721" y="356"/>
                      <a:pt x="796" y="425"/>
                      <a:pt x="865" y="504"/>
                    </a:cubicBezTo>
                    <a:cubicBezTo>
                      <a:pt x="595" y="419"/>
                      <a:pt x="315" y="340"/>
                      <a:pt x="47" y="268"/>
                    </a:cubicBezTo>
                    <a:cubicBezTo>
                      <a:pt x="42" y="267"/>
                      <a:pt x="38" y="266"/>
                      <a:pt x="34" y="266"/>
                    </a:cubicBezTo>
                    <a:cubicBezTo>
                      <a:pt x="1" y="266"/>
                      <a:pt x="7" y="297"/>
                      <a:pt x="57" y="299"/>
                    </a:cubicBezTo>
                    <a:cubicBezTo>
                      <a:pt x="566" y="497"/>
                      <a:pt x="1082" y="658"/>
                      <a:pt x="1592" y="856"/>
                    </a:cubicBezTo>
                    <a:cubicBezTo>
                      <a:pt x="1256" y="872"/>
                      <a:pt x="924" y="955"/>
                      <a:pt x="589" y="955"/>
                    </a:cubicBezTo>
                    <a:cubicBezTo>
                      <a:pt x="460" y="955"/>
                      <a:pt x="330" y="943"/>
                      <a:pt x="198" y="909"/>
                    </a:cubicBezTo>
                    <a:cubicBezTo>
                      <a:pt x="196" y="909"/>
                      <a:pt x="194" y="908"/>
                      <a:pt x="192" y="908"/>
                    </a:cubicBezTo>
                    <a:cubicBezTo>
                      <a:pt x="186" y="908"/>
                      <a:pt x="183" y="912"/>
                      <a:pt x="183" y="919"/>
                    </a:cubicBezTo>
                    <a:cubicBezTo>
                      <a:pt x="176" y="925"/>
                      <a:pt x="183" y="935"/>
                      <a:pt x="189" y="935"/>
                    </a:cubicBezTo>
                    <a:cubicBezTo>
                      <a:pt x="366" y="993"/>
                      <a:pt x="547" y="1014"/>
                      <a:pt x="730" y="1014"/>
                    </a:cubicBezTo>
                    <a:cubicBezTo>
                      <a:pt x="1058" y="1014"/>
                      <a:pt x="1391" y="947"/>
                      <a:pt x="1714" y="906"/>
                    </a:cubicBezTo>
                    <a:lnTo>
                      <a:pt x="1787" y="938"/>
                    </a:lnTo>
                    <a:cubicBezTo>
                      <a:pt x="2215" y="1104"/>
                      <a:pt x="2608" y="1356"/>
                      <a:pt x="2947" y="1677"/>
                    </a:cubicBezTo>
                    <a:cubicBezTo>
                      <a:pt x="2787" y="1643"/>
                      <a:pt x="2625" y="1631"/>
                      <a:pt x="2462" y="1631"/>
                    </a:cubicBezTo>
                    <a:cubicBezTo>
                      <a:pt x="2070" y="1631"/>
                      <a:pt x="1674" y="1700"/>
                      <a:pt x="1280" y="1700"/>
                    </a:cubicBezTo>
                    <a:cubicBezTo>
                      <a:pt x="1035" y="1700"/>
                      <a:pt x="791" y="1673"/>
                      <a:pt x="551" y="1586"/>
                    </a:cubicBezTo>
                    <a:cubicBezTo>
                      <a:pt x="550" y="1586"/>
                      <a:pt x="550" y="1585"/>
                      <a:pt x="549" y="1585"/>
                    </a:cubicBezTo>
                    <a:cubicBezTo>
                      <a:pt x="540" y="1585"/>
                      <a:pt x="526" y="1608"/>
                      <a:pt x="541" y="1617"/>
                    </a:cubicBezTo>
                    <a:cubicBezTo>
                      <a:pt x="790" y="1755"/>
                      <a:pt x="1079" y="1794"/>
                      <a:pt x="1363" y="1794"/>
                    </a:cubicBezTo>
                    <a:cubicBezTo>
                      <a:pt x="1482" y="1794"/>
                      <a:pt x="1600" y="1787"/>
                      <a:pt x="1714" y="1778"/>
                    </a:cubicBezTo>
                    <a:cubicBezTo>
                      <a:pt x="1957" y="1759"/>
                      <a:pt x="2192" y="1724"/>
                      <a:pt x="2428" y="1724"/>
                    </a:cubicBezTo>
                    <a:cubicBezTo>
                      <a:pt x="2633" y="1724"/>
                      <a:pt x="2831" y="1740"/>
                      <a:pt x="3035" y="1765"/>
                    </a:cubicBezTo>
                    <a:cubicBezTo>
                      <a:pt x="3092" y="1825"/>
                      <a:pt x="3145" y="1885"/>
                      <a:pt x="3199" y="1947"/>
                    </a:cubicBezTo>
                    <a:cubicBezTo>
                      <a:pt x="3932" y="2812"/>
                      <a:pt x="4419" y="3863"/>
                      <a:pt x="4608" y="4979"/>
                    </a:cubicBezTo>
                    <a:cubicBezTo>
                      <a:pt x="4611" y="4991"/>
                      <a:pt x="4619" y="4996"/>
                      <a:pt x="4629" y="4996"/>
                    </a:cubicBezTo>
                    <a:cubicBezTo>
                      <a:pt x="4641" y="4996"/>
                      <a:pt x="4655" y="4986"/>
                      <a:pt x="4655" y="4970"/>
                    </a:cubicBezTo>
                    <a:cubicBezTo>
                      <a:pt x="4652" y="3831"/>
                      <a:pt x="4070" y="2715"/>
                      <a:pt x="3331" y="1872"/>
                    </a:cubicBezTo>
                    <a:cubicBezTo>
                      <a:pt x="3142" y="1661"/>
                      <a:pt x="2928" y="1466"/>
                      <a:pt x="2699" y="1299"/>
                    </a:cubicBezTo>
                    <a:cubicBezTo>
                      <a:pt x="2554" y="878"/>
                      <a:pt x="2233" y="532"/>
                      <a:pt x="1825" y="356"/>
                    </a:cubicBezTo>
                    <a:cubicBezTo>
                      <a:pt x="1822" y="352"/>
                      <a:pt x="1818" y="350"/>
                      <a:pt x="1814" y="350"/>
                    </a:cubicBezTo>
                    <a:cubicBezTo>
                      <a:pt x="1809" y="350"/>
                      <a:pt x="1804" y="354"/>
                      <a:pt x="1802" y="359"/>
                    </a:cubicBezTo>
                    <a:cubicBezTo>
                      <a:pt x="1793" y="369"/>
                      <a:pt x="1799" y="378"/>
                      <a:pt x="1806" y="384"/>
                    </a:cubicBezTo>
                    <a:cubicBezTo>
                      <a:pt x="1997" y="519"/>
                      <a:pt x="2199" y="626"/>
                      <a:pt x="2350" y="818"/>
                    </a:cubicBezTo>
                    <a:cubicBezTo>
                      <a:pt x="2438" y="950"/>
                      <a:pt x="2513" y="1082"/>
                      <a:pt x="2579" y="1224"/>
                    </a:cubicBezTo>
                    <a:cubicBezTo>
                      <a:pt x="2375" y="1092"/>
                      <a:pt x="2164" y="976"/>
                      <a:pt x="1941" y="887"/>
                    </a:cubicBezTo>
                    <a:cubicBezTo>
                      <a:pt x="1617" y="755"/>
                      <a:pt x="1280" y="633"/>
                      <a:pt x="941" y="523"/>
                    </a:cubicBezTo>
                    <a:cubicBezTo>
                      <a:pt x="777" y="293"/>
                      <a:pt x="548" y="111"/>
                      <a:pt x="283" y="1"/>
                    </a:cubicBezTo>
                    <a:cubicBezTo>
                      <a:pt x="283" y="0"/>
                      <a:pt x="282" y="0"/>
                      <a:pt x="28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6"/>
              <p:cNvSpPr/>
              <p:nvPr/>
            </p:nvSpPr>
            <p:spPr>
              <a:xfrm>
                <a:off x="470000" y="2066850"/>
                <a:ext cx="18975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759" h="93" extrusionOk="0">
                    <a:moveTo>
                      <a:pt x="19" y="1"/>
                    </a:moveTo>
                    <a:cubicBezTo>
                      <a:pt x="7" y="1"/>
                      <a:pt x="0" y="17"/>
                      <a:pt x="13" y="20"/>
                    </a:cubicBezTo>
                    <a:cubicBezTo>
                      <a:pt x="164" y="67"/>
                      <a:pt x="321" y="93"/>
                      <a:pt x="478" y="93"/>
                    </a:cubicBezTo>
                    <a:cubicBezTo>
                      <a:pt x="569" y="93"/>
                      <a:pt x="661" y="84"/>
                      <a:pt x="752" y="67"/>
                    </a:cubicBezTo>
                    <a:cubicBezTo>
                      <a:pt x="758" y="64"/>
                      <a:pt x="755" y="54"/>
                      <a:pt x="752" y="54"/>
                    </a:cubicBezTo>
                    <a:cubicBezTo>
                      <a:pt x="507" y="51"/>
                      <a:pt x="264" y="32"/>
                      <a:pt x="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46"/>
              <p:cNvSpPr/>
              <p:nvPr/>
            </p:nvSpPr>
            <p:spPr>
              <a:xfrm>
                <a:off x="510975" y="2054750"/>
                <a:ext cx="101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04" h="280" extrusionOk="0">
                    <a:moveTo>
                      <a:pt x="32" y="0"/>
                    </a:moveTo>
                    <a:cubicBezTo>
                      <a:pt x="14" y="0"/>
                      <a:pt x="0" y="26"/>
                      <a:pt x="3" y="32"/>
                    </a:cubicBezTo>
                    <a:cubicBezTo>
                      <a:pt x="63" y="76"/>
                      <a:pt x="123" y="111"/>
                      <a:pt x="186" y="145"/>
                    </a:cubicBezTo>
                    <a:cubicBezTo>
                      <a:pt x="248" y="186"/>
                      <a:pt x="311" y="233"/>
                      <a:pt x="374" y="277"/>
                    </a:cubicBezTo>
                    <a:cubicBezTo>
                      <a:pt x="377" y="279"/>
                      <a:pt x="380" y="280"/>
                      <a:pt x="383" y="280"/>
                    </a:cubicBezTo>
                    <a:cubicBezTo>
                      <a:pt x="397" y="280"/>
                      <a:pt x="404" y="263"/>
                      <a:pt x="393" y="252"/>
                    </a:cubicBezTo>
                    <a:cubicBezTo>
                      <a:pt x="292" y="145"/>
                      <a:pt x="170" y="63"/>
                      <a:pt x="35" y="0"/>
                    </a:cubicBezTo>
                    <a:cubicBezTo>
                      <a:pt x="34" y="0"/>
                      <a:pt x="33" y="0"/>
                      <a:pt x="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46"/>
              <p:cNvSpPr/>
              <p:nvPr/>
            </p:nvSpPr>
            <p:spPr>
              <a:xfrm>
                <a:off x="568125" y="2064025"/>
                <a:ext cx="107750" cy="112250"/>
              </a:xfrm>
              <a:custGeom>
                <a:avLst/>
                <a:gdLst/>
                <a:ahLst/>
                <a:cxnLst/>
                <a:rect l="l" t="t" r="r" b="b"/>
                <a:pathLst>
                  <a:path w="4310" h="4490" extrusionOk="0">
                    <a:moveTo>
                      <a:pt x="3904" y="1"/>
                    </a:moveTo>
                    <a:cubicBezTo>
                      <a:pt x="3668" y="126"/>
                      <a:pt x="3479" y="318"/>
                      <a:pt x="3353" y="551"/>
                    </a:cubicBezTo>
                    <a:cubicBezTo>
                      <a:pt x="3001" y="680"/>
                      <a:pt x="2661" y="834"/>
                      <a:pt x="2331" y="1013"/>
                    </a:cubicBezTo>
                    <a:cubicBezTo>
                      <a:pt x="2526" y="740"/>
                      <a:pt x="2762" y="491"/>
                      <a:pt x="3023" y="284"/>
                    </a:cubicBezTo>
                    <a:cubicBezTo>
                      <a:pt x="3036" y="273"/>
                      <a:pt x="3028" y="252"/>
                      <a:pt x="3015" y="252"/>
                    </a:cubicBezTo>
                    <a:cubicBezTo>
                      <a:pt x="3013" y="252"/>
                      <a:pt x="3010" y="253"/>
                      <a:pt x="3007" y="255"/>
                    </a:cubicBezTo>
                    <a:cubicBezTo>
                      <a:pt x="2677" y="472"/>
                      <a:pt x="2394" y="759"/>
                      <a:pt x="2180" y="1095"/>
                    </a:cubicBezTo>
                    <a:cubicBezTo>
                      <a:pt x="1885" y="1268"/>
                      <a:pt x="1614" y="1479"/>
                      <a:pt x="1366" y="1718"/>
                    </a:cubicBezTo>
                    <a:cubicBezTo>
                      <a:pt x="658" y="2416"/>
                      <a:pt x="170" y="3495"/>
                      <a:pt x="7" y="4467"/>
                    </a:cubicBezTo>
                    <a:cubicBezTo>
                      <a:pt x="1" y="4476"/>
                      <a:pt x="10" y="4486"/>
                      <a:pt x="16" y="4489"/>
                    </a:cubicBezTo>
                    <a:cubicBezTo>
                      <a:pt x="18" y="4489"/>
                      <a:pt x="21" y="4490"/>
                      <a:pt x="23" y="4490"/>
                    </a:cubicBezTo>
                    <a:cubicBezTo>
                      <a:pt x="32" y="4490"/>
                      <a:pt x="39" y="4484"/>
                      <a:pt x="41" y="4476"/>
                    </a:cubicBezTo>
                    <a:cubicBezTo>
                      <a:pt x="233" y="3982"/>
                      <a:pt x="359" y="3476"/>
                      <a:pt x="595" y="2995"/>
                    </a:cubicBezTo>
                    <a:cubicBezTo>
                      <a:pt x="809" y="2551"/>
                      <a:pt x="1095" y="2146"/>
                      <a:pt x="1444" y="1797"/>
                    </a:cubicBezTo>
                    <a:cubicBezTo>
                      <a:pt x="1627" y="1624"/>
                      <a:pt x="1822" y="1463"/>
                      <a:pt x="2032" y="1322"/>
                    </a:cubicBezTo>
                    <a:cubicBezTo>
                      <a:pt x="2102" y="1313"/>
                      <a:pt x="2171" y="1309"/>
                      <a:pt x="2240" y="1309"/>
                    </a:cubicBezTo>
                    <a:cubicBezTo>
                      <a:pt x="2632" y="1309"/>
                      <a:pt x="3016" y="1433"/>
                      <a:pt x="3411" y="1433"/>
                    </a:cubicBezTo>
                    <a:cubicBezTo>
                      <a:pt x="3503" y="1433"/>
                      <a:pt x="3596" y="1426"/>
                      <a:pt x="3690" y="1410"/>
                    </a:cubicBezTo>
                    <a:cubicBezTo>
                      <a:pt x="3706" y="1406"/>
                      <a:pt x="3702" y="1388"/>
                      <a:pt x="3690" y="1388"/>
                    </a:cubicBezTo>
                    <a:cubicBezTo>
                      <a:pt x="3360" y="1388"/>
                      <a:pt x="3033" y="1353"/>
                      <a:pt x="2715" y="1278"/>
                    </a:cubicBezTo>
                    <a:cubicBezTo>
                      <a:pt x="2579" y="1245"/>
                      <a:pt x="2439" y="1228"/>
                      <a:pt x="2301" y="1228"/>
                    </a:cubicBezTo>
                    <a:cubicBezTo>
                      <a:pt x="2254" y="1228"/>
                      <a:pt x="2207" y="1230"/>
                      <a:pt x="2161" y="1234"/>
                    </a:cubicBezTo>
                    <a:cubicBezTo>
                      <a:pt x="2385" y="1092"/>
                      <a:pt x="2611" y="963"/>
                      <a:pt x="2847" y="850"/>
                    </a:cubicBezTo>
                    <a:cubicBezTo>
                      <a:pt x="3072" y="909"/>
                      <a:pt x="3301" y="938"/>
                      <a:pt x="3529" y="938"/>
                    </a:cubicBezTo>
                    <a:cubicBezTo>
                      <a:pt x="3787" y="938"/>
                      <a:pt x="4044" y="901"/>
                      <a:pt x="4294" y="828"/>
                    </a:cubicBezTo>
                    <a:cubicBezTo>
                      <a:pt x="4309" y="825"/>
                      <a:pt x="4303" y="809"/>
                      <a:pt x="4291" y="809"/>
                    </a:cubicBezTo>
                    <a:cubicBezTo>
                      <a:pt x="4064" y="845"/>
                      <a:pt x="3836" y="863"/>
                      <a:pt x="3608" y="863"/>
                    </a:cubicBezTo>
                    <a:cubicBezTo>
                      <a:pt x="3380" y="863"/>
                      <a:pt x="3152" y="845"/>
                      <a:pt x="2926" y="809"/>
                    </a:cubicBezTo>
                    <a:cubicBezTo>
                      <a:pt x="3297" y="633"/>
                      <a:pt x="3677" y="479"/>
                      <a:pt x="4052" y="334"/>
                    </a:cubicBezTo>
                    <a:cubicBezTo>
                      <a:pt x="4069" y="331"/>
                      <a:pt x="4065" y="305"/>
                      <a:pt x="4050" y="305"/>
                    </a:cubicBezTo>
                    <a:cubicBezTo>
                      <a:pt x="4049" y="305"/>
                      <a:pt x="4047" y="305"/>
                      <a:pt x="4045" y="306"/>
                    </a:cubicBezTo>
                    <a:cubicBezTo>
                      <a:pt x="3831" y="378"/>
                      <a:pt x="3624" y="447"/>
                      <a:pt x="3416" y="526"/>
                    </a:cubicBezTo>
                    <a:cubicBezTo>
                      <a:pt x="3548" y="331"/>
                      <a:pt x="3718" y="152"/>
                      <a:pt x="3910" y="7"/>
                    </a:cubicBezTo>
                    <a:cubicBezTo>
                      <a:pt x="3913" y="4"/>
                      <a:pt x="3907" y="1"/>
                      <a:pt x="39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46"/>
              <p:cNvSpPr/>
              <p:nvPr/>
            </p:nvSpPr>
            <p:spPr>
              <a:xfrm>
                <a:off x="644950" y="2065750"/>
                <a:ext cx="797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15" extrusionOk="0">
                    <a:moveTo>
                      <a:pt x="309" y="1"/>
                    </a:moveTo>
                    <a:cubicBezTo>
                      <a:pt x="249" y="32"/>
                      <a:pt x="192" y="76"/>
                      <a:pt x="145" y="127"/>
                    </a:cubicBezTo>
                    <a:cubicBezTo>
                      <a:pt x="85" y="177"/>
                      <a:pt x="35" y="240"/>
                      <a:pt x="0" y="309"/>
                    </a:cubicBezTo>
                    <a:lnTo>
                      <a:pt x="0" y="312"/>
                    </a:lnTo>
                    <a:cubicBezTo>
                      <a:pt x="2" y="314"/>
                      <a:pt x="4" y="315"/>
                      <a:pt x="5" y="315"/>
                    </a:cubicBezTo>
                    <a:cubicBezTo>
                      <a:pt x="7" y="315"/>
                      <a:pt x="8" y="314"/>
                      <a:pt x="10" y="312"/>
                    </a:cubicBezTo>
                    <a:cubicBezTo>
                      <a:pt x="63" y="259"/>
                      <a:pt x="101" y="202"/>
                      <a:pt x="151" y="152"/>
                    </a:cubicBezTo>
                    <a:cubicBezTo>
                      <a:pt x="205" y="98"/>
                      <a:pt x="268" y="61"/>
                      <a:pt x="315" y="10"/>
                    </a:cubicBezTo>
                    <a:cubicBezTo>
                      <a:pt x="318" y="4"/>
                      <a:pt x="318" y="1"/>
                      <a:pt x="3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6"/>
              <p:cNvSpPr/>
              <p:nvPr/>
            </p:nvSpPr>
            <p:spPr>
              <a:xfrm>
                <a:off x="667825" y="2078225"/>
                <a:ext cx="13475" cy="35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40" extrusionOk="0">
                    <a:moveTo>
                      <a:pt x="528" y="1"/>
                    </a:moveTo>
                    <a:cubicBezTo>
                      <a:pt x="526" y="1"/>
                      <a:pt x="525" y="1"/>
                      <a:pt x="523" y="2"/>
                    </a:cubicBezTo>
                    <a:cubicBezTo>
                      <a:pt x="441" y="30"/>
                      <a:pt x="359" y="55"/>
                      <a:pt x="271" y="77"/>
                    </a:cubicBezTo>
                    <a:cubicBezTo>
                      <a:pt x="189" y="93"/>
                      <a:pt x="98" y="93"/>
                      <a:pt x="16" y="112"/>
                    </a:cubicBezTo>
                    <a:cubicBezTo>
                      <a:pt x="15" y="111"/>
                      <a:pt x="14" y="111"/>
                      <a:pt x="13" y="111"/>
                    </a:cubicBezTo>
                    <a:cubicBezTo>
                      <a:pt x="7" y="111"/>
                      <a:pt x="1" y="117"/>
                      <a:pt x="1" y="125"/>
                    </a:cubicBezTo>
                    <a:cubicBezTo>
                      <a:pt x="1" y="131"/>
                      <a:pt x="10" y="134"/>
                      <a:pt x="16" y="134"/>
                    </a:cubicBezTo>
                    <a:cubicBezTo>
                      <a:pt x="47" y="138"/>
                      <a:pt x="78" y="140"/>
                      <a:pt x="109" y="140"/>
                    </a:cubicBezTo>
                    <a:cubicBezTo>
                      <a:pt x="259" y="140"/>
                      <a:pt x="404" y="96"/>
                      <a:pt x="532" y="18"/>
                    </a:cubicBezTo>
                    <a:cubicBezTo>
                      <a:pt x="535" y="18"/>
                      <a:pt x="538" y="8"/>
                      <a:pt x="535" y="5"/>
                    </a:cubicBezTo>
                    <a:cubicBezTo>
                      <a:pt x="535" y="3"/>
                      <a:pt x="532" y="1"/>
                      <a:pt x="5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9" name="Google Shape;1599;p46"/>
            <p:cNvSpPr/>
            <p:nvPr/>
          </p:nvSpPr>
          <p:spPr>
            <a:xfrm>
              <a:off x="544150" y="2145650"/>
              <a:ext cx="74000" cy="91950"/>
            </a:xfrm>
            <a:custGeom>
              <a:avLst/>
              <a:gdLst/>
              <a:ahLst/>
              <a:cxnLst/>
              <a:rect l="l" t="t" r="r" b="b"/>
              <a:pathLst>
                <a:path w="2960" h="3678" extrusionOk="0">
                  <a:moveTo>
                    <a:pt x="0" y="0"/>
                  </a:moveTo>
                  <a:lnTo>
                    <a:pt x="76" y="840"/>
                  </a:lnTo>
                  <a:lnTo>
                    <a:pt x="327" y="3677"/>
                  </a:lnTo>
                  <a:lnTo>
                    <a:pt x="2554" y="3677"/>
                  </a:lnTo>
                  <a:lnTo>
                    <a:pt x="2866" y="840"/>
                  </a:lnTo>
                  <a:lnTo>
                    <a:pt x="29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6"/>
            <p:cNvSpPr/>
            <p:nvPr/>
          </p:nvSpPr>
          <p:spPr>
            <a:xfrm>
              <a:off x="545625" y="2145650"/>
              <a:ext cx="71050" cy="20225"/>
            </a:xfrm>
            <a:custGeom>
              <a:avLst/>
              <a:gdLst/>
              <a:ahLst/>
              <a:cxnLst/>
              <a:rect l="l" t="t" r="r" b="b"/>
              <a:pathLst>
                <a:path w="2842" h="809" extrusionOk="0">
                  <a:moveTo>
                    <a:pt x="1" y="0"/>
                  </a:moveTo>
                  <a:lnTo>
                    <a:pt x="73" y="809"/>
                  </a:lnTo>
                  <a:lnTo>
                    <a:pt x="2750" y="809"/>
                  </a:lnTo>
                  <a:lnTo>
                    <a:pt x="28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6"/>
            <p:cNvSpPr/>
            <p:nvPr/>
          </p:nvSpPr>
          <p:spPr>
            <a:xfrm>
              <a:off x="538000" y="2138875"/>
              <a:ext cx="85275" cy="18050"/>
            </a:xfrm>
            <a:custGeom>
              <a:avLst/>
              <a:gdLst/>
              <a:ahLst/>
              <a:cxnLst/>
              <a:rect l="l" t="t" r="r" b="b"/>
              <a:pathLst>
                <a:path w="3411" h="722" extrusionOk="0">
                  <a:moveTo>
                    <a:pt x="1" y="1"/>
                  </a:moveTo>
                  <a:lnTo>
                    <a:pt x="1" y="721"/>
                  </a:lnTo>
                  <a:lnTo>
                    <a:pt x="3410" y="721"/>
                  </a:lnTo>
                  <a:lnTo>
                    <a:pt x="3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2" name="Google Shape;1602;p46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603" name="Google Shape;1603;p46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6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6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6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1" name="Google Shape;1611;p47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612" name="Google Shape;1612;p47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7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7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6" name="Google Shape;1616;p47"/>
          <p:cNvSpPr txBox="1"/>
          <p:nvPr/>
        </p:nvSpPr>
        <p:spPr>
          <a:xfrm>
            <a:off x="4462500" y="1456650"/>
            <a:ext cx="2490000" cy="24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</a:pPr>
            <a:r>
              <a:rPr lang="en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Unit Toggle</a:t>
            </a:r>
            <a:endParaRPr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</a:pPr>
            <a:r>
              <a:rPr lang="en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Temperature: °C/°F</a:t>
            </a:r>
            <a:endParaRPr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</a:pPr>
            <a:r>
              <a:rPr lang="en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Gases: µg/m³, ppm</a:t>
            </a:r>
            <a:endParaRPr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</a:pPr>
            <a:r>
              <a:rPr lang="en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Compare Different Time Periods</a:t>
            </a:r>
            <a:endParaRPr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1617" name="Google Shape;16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365" y="1037212"/>
            <a:ext cx="2145435" cy="3069075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2" name="Google Shape;1622;p48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623" name="Google Shape;1623;p48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7" name="Google Shape;1627;p48"/>
          <p:cNvSpPr txBox="1">
            <a:spLocks noGrp="1"/>
          </p:cNvSpPr>
          <p:nvPr>
            <p:ph type="title" idx="6"/>
          </p:nvPr>
        </p:nvSpPr>
        <p:spPr>
          <a:xfrm>
            <a:off x="2085000" y="676650"/>
            <a:ext cx="48675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Mobile Responsiveness</a:t>
            </a:r>
            <a:endParaRPr b="1" dirty="0">
              <a:solidFill>
                <a:schemeClr val="accent2"/>
              </a:solidFill>
            </a:endParaRPr>
          </a:p>
        </p:txBody>
      </p:sp>
      <p:pic>
        <p:nvPicPr>
          <p:cNvPr id="1628" name="Google Shape;1628;p48"/>
          <p:cNvPicPr preferRelativeResize="0"/>
          <p:nvPr/>
        </p:nvPicPr>
        <p:blipFill rotWithShape="1">
          <a:blip r:embed="rId3">
            <a:alphaModFix/>
          </a:blip>
          <a:srcRect t="21225" b="12549"/>
          <a:stretch/>
        </p:blipFill>
        <p:spPr>
          <a:xfrm>
            <a:off x="2162914" y="1387650"/>
            <a:ext cx="2021187" cy="297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48"/>
          <p:cNvPicPr preferRelativeResize="0"/>
          <p:nvPr/>
        </p:nvPicPr>
        <p:blipFill rotWithShape="1">
          <a:blip r:embed="rId4">
            <a:alphaModFix/>
          </a:blip>
          <a:srcRect t="4261" b="12021"/>
          <a:stretch/>
        </p:blipFill>
        <p:spPr>
          <a:xfrm>
            <a:off x="5180775" y="1387650"/>
            <a:ext cx="1598904" cy="297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9"/>
          <p:cNvSpPr txBox="1">
            <a:spLocks noGrp="1"/>
          </p:cNvSpPr>
          <p:nvPr>
            <p:ph type="title" idx="6"/>
          </p:nvPr>
        </p:nvSpPr>
        <p:spPr>
          <a:xfrm>
            <a:off x="2520002" y="1105650"/>
            <a:ext cx="40395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Webpage Demonstration:</a:t>
            </a:r>
            <a:endParaRPr sz="3600" b="1" dirty="0">
              <a:solidFill>
                <a:schemeClr val="accent2"/>
              </a:solidFill>
            </a:endParaRPr>
          </a:p>
        </p:txBody>
      </p:sp>
      <p:grpSp>
        <p:nvGrpSpPr>
          <p:cNvPr id="1635" name="Google Shape;1635;p49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636" name="Google Shape;1636;p49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9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9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9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40" name="Google Shape;16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6239">
            <a:off x="6055708" y="2782857"/>
            <a:ext cx="215184" cy="215184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49"/>
          <p:cNvSpPr txBox="1"/>
          <p:nvPr/>
        </p:nvSpPr>
        <p:spPr>
          <a:xfrm>
            <a:off x="2678250" y="2520000"/>
            <a:ext cx="3787500" cy="12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Archivo"/>
                <a:ea typeface="Archivo"/>
                <a:cs typeface="Archivo"/>
                <a:sym typeface="Archivo"/>
                <a:hlinkClick r:id="rId4"/>
              </a:rPr>
              <a:t>https://andreamna.github.io/air_quality/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6" name="Google Shape;1646;p50"/>
          <p:cNvGrpSpPr/>
          <p:nvPr/>
        </p:nvGrpSpPr>
        <p:grpSpPr>
          <a:xfrm>
            <a:off x="8147784" y="2354587"/>
            <a:ext cx="867975" cy="702264"/>
            <a:chOff x="-845375" y="1296325"/>
            <a:chExt cx="1129734" cy="914049"/>
          </a:xfrm>
        </p:grpSpPr>
        <p:sp>
          <p:nvSpPr>
            <p:cNvPr id="1647" name="Google Shape;1647;p50"/>
            <p:cNvSpPr/>
            <p:nvPr/>
          </p:nvSpPr>
          <p:spPr>
            <a:xfrm>
              <a:off x="-845375" y="1296325"/>
              <a:ext cx="1129051" cy="914028"/>
            </a:xfrm>
            <a:custGeom>
              <a:avLst/>
              <a:gdLst/>
              <a:ahLst/>
              <a:cxnLst/>
              <a:rect l="l" t="t" r="r" b="b"/>
              <a:pathLst>
                <a:path w="12740" h="7984" extrusionOk="0">
                  <a:moveTo>
                    <a:pt x="1" y="1"/>
                  </a:moveTo>
                  <a:lnTo>
                    <a:pt x="1" y="7983"/>
                  </a:lnTo>
                  <a:lnTo>
                    <a:pt x="12739" y="7983"/>
                  </a:lnTo>
                  <a:lnTo>
                    <a:pt x="1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0"/>
            <p:cNvSpPr/>
            <p:nvPr/>
          </p:nvSpPr>
          <p:spPr>
            <a:xfrm>
              <a:off x="-527797" y="1520718"/>
              <a:ext cx="812157" cy="494450"/>
            </a:xfrm>
            <a:custGeom>
              <a:avLst/>
              <a:gdLst/>
              <a:ahLst/>
              <a:cxnLst/>
              <a:rect l="l" t="t" r="r" b="b"/>
              <a:pathLst>
                <a:path w="7094" h="4319" extrusionOk="0">
                  <a:moveTo>
                    <a:pt x="3549" y="0"/>
                  </a:moveTo>
                  <a:lnTo>
                    <a:pt x="1" y="4319"/>
                  </a:lnTo>
                  <a:lnTo>
                    <a:pt x="7093" y="4319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B1A0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0"/>
            <p:cNvSpPr/>
            <p:nvPr/>
          </p:nvSpPr>
          <p:spPr>
            <a:xfrm>
              <a:off x="-527797" y="1520718"/>
              <a:ext cx="812157" cy="494450"/>
            </a:xfrm>
            <a:custGeom>
              <a:avLst/>
              <a:gdLst/>
              <a:ahLst/>
              <a:cxnLst/>
              <a:rect l="l" t="t" r="r" b="b"/>
              <a:pathLst>
                <a:path w="7094" h="4319" extrusionOk="0">
                  <a:moveTo>
                    <a:pt x="3549" y="0"/>
                  </a:moveTo>
                  <a:lnTo>
                    <a:pt x="1" y="4319"/>
                  </a:lnTo>
                  <a:lnTo>
                    <a:pt x="7093" y="4319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0"/>
            <p:cNvSpPr/>
            <p:nvPr/>
          </p:nvSpPr>
          <p:spPr>
            <a:xfrm>
              <a:off x="-770950" y="1686437"/>
              <a:ext cx="670195" cy="340823"/>
            </a:xfrm>
            <a:custGeom>
              <a:avLst/>
              <a:gdLst/>
              <a:ahLst/>
              <a:cxnLst/>
              <a:rect l="l" t="t" r="r" b="b"/>
              <a:pathLst>
                <a:path w="5854" h="2813" extrusionOk="0">
                  <a:moveTo>
                    <a:pt x="2926" y="1"/>
                  </a:moveTo>
                  <a:lnTo>
                    <a:pt x="1" y="2813"/>
                  </a:lnTo>
                  <a:lnTo>
                    <a:pt x="5854" y="2813"/>
                  </a:lnTo>
                  <a:lnTo>
                    <a:pt x="29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0"/>
            <p:cNvSpPr/>
            <p:nvPr/>
          </p:nvSpPr>
          <p:spPr>
            <a:xfrm>
              <a:off x="-845375" y="2015050"/>
              <a:ext cx="1129051" cy="195324"/>
            </a:xfrm>
            <a:custGeom>
              <a:avLst/>
              <a:gdLst/>
              <a:ahLst/>
              <a:cxnLst/>
              <a:rect l="l" t="t" r="r" b="b"/>
              <a:pathLst>
                <a:path w="12740" h="1706" extrusionOk="0">
                  <a:moveTo>
                    <a:pt x="1" y="1"/>
                  </a:moveTo>
                  <a:lnTo>
                    <a:pt x="1" y="1705"/>
                  </a:lnTo>
                  <a:lnTo>
                    <a:pt x="12739" y="1705"/>
                  </a:lnTo>
                  <a:lnTo>
                    <a:pt x="12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0"/>
            <p:cNvSpPr/>
            <p:nvPr/>
          </p:nvSpPr>
          <p:spPr>
            <a:xfrm>
              <a:off x="-720879" y="1450082"/>
              <a:ext cx="207103" cy="207213"/>
            </a:xfrm>
            <a:custGeom>
              <a:avLst/>
              <a:gdLst/>
              <a:ahLst/>
              <a:cxnLst/>
              <a:rect l="l" t="t" r="r" b="b"/>
              <a:pathLst>
                <a:path w="1809" h="1810" extrusionOk="0">
                  <a:moveTo>
                    <a:pt x="906" y="1"/>
                  </a:moveTo>
                  <a:cubicBezTo>
                    <a:pt x="406" y="1"/>
                    <a:pt x="0" y="407"/>
                    <a:pt x="0" y="903"/>
                  </a:cubicBezTo>
                  <a:cubicBezTo>
                    <a:pt x="0" y="1404"/>
                    <a:pt x="406" y="1809"/>
                    <a:pt x="906" y="1809"/>
                  </a:cubicBezTo>
                  <a:cubicBezTo>
                    <a:pt x="1406" y="1809"/>
                    <a:pt x="1809" y="1404"/>
                    <a:pt x="1809" y="903"/>
                  </a:cubicBezTo>
                  <a:cubicBezTo>
                    <a:pt x="1809" y="407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50"/>
          <p:cNvGrpSpPr/>
          <p:nvPr/>
        </p:nvGrpSpPr>
        <p:grpSpPr>
          <a:xfrm>
            <a:off x="8472079" y="3288415"/>
            <a:ext cx="1002977" cy="1902196"/>
            <a:chOff x="4960325" y="2700400"/>
            <a:chExt cx="325325" cy="616975"/>
          </a:xfrm>
        </p:grpSpPr>
        <p:grpSp>
          <p:nvGrpSpPr>
            <p:cNvPr id="1654" name="Google Shape;1654;p50"/>
            <p:cNvGrpSpPr/>
            <p:nvPr/>
          </p:nvGrpSpPr>
          <p:grpSpPr>
            <a:xfrm>
              <a:off x="4960325" y="2700400"/>
              <a:ext cx="325325" cy="454050"/>
              <a:chOff x="4960325" y="2700400"/>
              <a:chExt cx="325325" cy="454050"/>
            </a:xfrm>
          </p:grpSpPr>
          <p:sp>
            <p:nvSpPr>
              <p:cNvPr id="1655" name="Google Shape;1655;p50"/>
              <p:cNvSpPr/>
              <p:nvPr/>
            </p:nvSpPr>
            <p:spPr>
              <a:xfrm>
                <a:off x="5086050" y="2700400"/>
                <a:ext cx="141075" cy="366225"/>
              </a:xfrm>
              <a:custGeom>
                <a:avLst/>
                <a:gdLst/>
                <a:ahLst/>
                <a:cxnLst/>
                <a:rect l="l" t="t" r="r" b="b"/>
                <a:pathLst>
                  <a:path w="5643" h="14649" extrusionOk="0">
                    <a:moveTo>
                      <a:pt x="4159" y="0"/>
                    </a:moveTo>
                    <a:cubicBezTo>
                      <a:pt x="3670" y="0"/>
                      <a:pt x="3180" y="354"/>
                      <a:pt x="2832" y="750"/>
                    </a:cubicBezTo>
                    <a:cubicBezTo>
                      <a:pt x="1310" y="2497"/>
                      <a:pt x="607" y="4702"/>
                      <a:pt x="326" y="6956"/>
                    </a:cubicBezTo>
                    <a:cubicBezTo>
                      <a:pt x="163" y="8203"/>
                      <a:pt x="1" y="9459"/>
                      <a:pt x="44" y="10719"/>
                    </a:cubicBezTo>
                    <a:cubicBezTo>
                      <a:pt x="70" y="11398"/>
                      <a:pt x="160" y="12068"/>
                      <a:pt x="319" y="12725"/>
                    </a:cubicBezTo>
                    <a:cubicBezTo>
                      <a:pt x="475" y="13295"/>
                      <a:pt x="578" y="13885"/>
                      <a:pt x="627" y="14475"/>
                    </a:cubicBezTo>
                    <a:cubicBezTo>
                      <a:pt x="613" y="14501"/>
                      <a:pt x="613" y="14589"/>
                      <a:pt x="623" y="14589"/>
                    </a:cubicBezTo>
                    <a:cubicBezTo>
                      <a:pt x="624" y="14589"/>
                      <a:pt x="626" y="14588"/>
                      <a:pt x="627" y="14584"/>
                    </a:cubicBezTo>
                    <a:cubicBezTo>
                      <a:pt x="627" y="14628"/>
                      <a:pt x="658" y="14649"/>
                      <a:pt x="692" y="14649"/>
                    </a:cubicBezTo>
                    <a:cubicBezTo>
                      <a:pt x="732" y="14649"/>
                      <a:pt x="776" y="14620"/>
                      <a:pt x="776" y="14568"/>
                    </a:cubicBezTo>
                    <a:lnTo>
                      <a:pt x="776" y="14385"/>
                    </a:lnTo>
                    <a:cubicBezTo>
                      <a:pt x="1121" y="13958"/>
                      <a:pt x="1618" y="13693"/>
                      <a:pt x="2016" y="13321"/>
                    </a:cubicBezTo>
                    <a:cubicBezTo>
                      <a:pt x="2341" y="13030"/>
                      <a:pt x="2577" y="12658"/>
                      <a:pt x="2696" y="12237"/>
                    </a:cubicBezTo>
                    <a:cubicBezTo>
                      <a:pt x="3031" y="11090"/>
                      <a:pt x="2716" y="9877"/>
                      <a:pt x="3117" y="8730"/>
                    </a:cubicBezTo>
                    <a:cubicBezTo>
                      <a:pt x="3462" y="7742"/>
                      <a:pt x="4085" y="6883"/>
                      <a:pt x="4605" y="5988"/>
                    </a:cubicBezTo>
                    <a:cubicBezTo>
                      <a:pt x="5156" y="5043"/>
                      <a:pt x="5570" y="4049"/>
                      <a:pt x="5610" y="2935"/>
                    </a:cubicBezTo>
                    <a:cubicBezTo>
                      <a:pt x="5643" y="2086"/>
                      <a:pt x="5537" y="959"/>
                      <a:pt x="4890" y="319"/>
                    </a:cubicBezTo>
                    <a:cubicBezTo>
                      <a:pt x="4659" y="93"/>
                      <a:pt x="4409" y="0"/>
                      <a:pt x="41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0"/>
              <p:cNvSpPr/>
              <p:nvPr/>
            </p:nvSpPr>
            <p:spPr>
              <a:xfrm>
                <a:off x="4960325" y="2835850"/>
                <a:ext cx="143900" cy="318600"/>
              </a:xfrm>
              <a:custGeom>
                <a:avLst/>
                <a:gdLst/>
                <a:ahLst/>
                <a:cxnLst/>
                <a:rect l="l" t="t" r="r" b="b"/>
                <a:pathLst>
                  <a:path w="5756" h="12744" extrusionOk="0">
                    <a:moveTo>
                      <a:pt x="680" y="1"/>
                    </a:moveTo>
                    <a:cubicBezTo>
                      <a:pt x="540" y="1"/>
                      <a:pt x="407" y="33"/>
                      <a:pt x="286" y="109"/>
                    </a:cubicBezTo>
                    <a:cubicBezTo>
                      <a:pt x="1" y="302"/>
                      <a:pt x="21" y="597"/>
                      <a:pt x="137" y="882"/>
                    </a:cubicBezTo>
                    <a:cubicBezTo>
                      <a:pt x="326" y="1339"/>
                      <a:pt x="541" y="1787"/>
                      <a:pt x="780" y="2211"/>
                    </a:cubicBezTo>
                    <a:cubicBezTo>
                      <a:pt x="1290" y="3136"/>
                      <a:pt x="1817" y="3978"/>
                      <a:pt x="1904" y="5052"/>
                    </a:cubicBezTo>
                    <a:cubicBezTo>
                      <a:pt x="1920" y="5533"/>
                      <a:pt x="1990" y="6007"/>
                      <a:pt x="2106" y="6471"/>
                    </a:cubicBezTo>
                    <a:cubicBezTo>
                      <a:pt x="2238" y="6869"/>
                      <a:pt x="2434" y="7244"/>
                      <a:pt x="2673" y="7588"/>
                    </a:cubicBezTo>
                    <a:cubicBezTo>
                      <a:pt x="3226" y="8391"/>
                      <a:pt x="3913" y="9080"/>
                      <a:pt x="4423" y="9912"/>
                    </a:cubicBezTo>
                    <a:cubicBezTo>
                      <a:pt x="4957" y="10777"/>
                      <a:pt x="5355" y="11722"/>
                      <a:pt x="5597" y="12710"/>
                    </a:cubicBezTo>
                    <a:cubicBezTo>
                      <a:pt x="5601" y="12733"/>
                      <a:pt x="5619" y="12744"/>
                      <a:pt x="5638" y="12744"/>
                    </a:cubicBezTo>
                    <a:cubicBezTo>
                      <a:pt x="5661" y="12744"/>
                      <a:pt x="5685" y="12727"/>
                      <a:pt x="5679" y="12697"/>
                    </a:cubicBezTo>
                    <a:lnTo>
                      <a:pt x="5679" y="12684"/>
                    </a:lnTo>
                    <a:lnTo>
                      <a:pt x="5679" y="12670"/>
                    </a:lnTo>
                    <a:cubicBezTo>
                      <a:pt x="5756" y="10366"/>
                      <a:pt x="5573" y="8049"/>
                      <a:pt x="4874" y="5848"/>
                    </a:cubicBezTo>
                    <a:cubicBezTo>
                      <a:pt x="4562" y="4877"/>
                      <a:pt x="4191" y="3928"/>
                      <a:pt x="3760" y="3007"/>
                    </a:cubicBezTo>
                    <a:cubicBezTo>
                      <a:pt x="3409" y="2191"/>
                      <a:pt x="2895" y="1459"/>
                      <a:pt x="2255" y="839"/>
                    </a:cubicBezTo>
                    <a:cubicBezTo>
                      <a:pt x="1910" y="531"/>
                      <a:pt x="1245" y="1"/>
                      <a:pt x="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0"/>
              <p:cNvSpPr/>
              <p:nvPr/>
            </p:nvSpPr>
            <p:spPr>
              <a:xfrm>
                <a:off x="5116975" y="2848075"/>
                <a:ext cx="168675" cy="285975"/>
              </a:xfrm>
              <a:custGeom>
                <a:avLst/>
                <a:gdLst/>
                <a:ahLst/>
                <a:cxnLst/>
                <a:rect l="l" t="t" r="r" b="b"/>
                <a:pathLst>
                  <a:path w="6747" h="11439" extrusionOk="0">
                    <a:moveTo>
                      <a:pt x="5955" y="1"/>
                    </a:moveTo>
                    <a:cubicBezTo>
                      <a:pt x="5596" y="1"/>
                      <a:pt x="5164" y="339"/>
                      <a:pt x="4907" y="562"/>
                    </a:cubicBezTo>
                    <a:cubicBezTo>
                      <a:pt x="3468" y="1805"/>
                      <a:pt x="2460" y="3463"/>
                      <a:pt x="1509" y="5087"/>
                    </a:cubicBezTo>
                    <a:cubicBezTo>
                      <a:pt x="948" y="6045"/>
                      <a:pt x="471" y="7026"/>
                      <a:pt x="236" y="8117"/>
                    </a:cubicBezTo>
                    <a:cubicBezTo>
                      <a:pt x="7" y="9181"/>
                      <a:pt x="0" y="10278"/>
                      <a:pt x="206" y="11349"/>
                    </a:cubicBezTo>
                    <a:lnTo>
                      <a:pt x="206" y="11363"/>
                    </a:lnTo>
                    <a:lnTo>
                      <a:pt x="206" y="11372"/>
                    </a:lnTo>
                    <a:cubicBezTo>
                      <a:pt x="200" y="11415"/>
                      <a:pt x="237" y="11439"/>
                      <a:pt x="273" y="11439"/>
                    </a:cubicBezTo>
                    <a:cubicBezTo>
                      <a:pt x="302" y="11439"/>
                      <a:pt x="331" y="11423"/>
                      <a:pt x="335" y="11389"/>
                    </a:cubicBezTo>
                    <a:cubicBezTo>
                      <a:pt x="623" y="9274"/>
                      <a:pt x="2788" y="8349"/>
                      <a:pt x="4369" y="7311"/>
                    </a:cubicBezTo>
                    <a:cubicBezTo>
                      <a:pt x="5003" y="6897"/>
                      <a:pt x="5878" y="6317"/>
                      <a:pt x="5762" y="5442"/>
                    </a:cubicBezTo>
                    <a:cubicBezTo>
                      <a:pt x="5705" y="5044"/>
                      <a:pt x="5420" y="4722"/>
                      <a:pt x="5341" y="4335"/>
                    </a:cubicBezTo>
                    <a:cubicBezTo>
                      <a:pt x="5208" y="3708"/>
                      <a:pt x="5553" y="3098"/>
                      <a:pt x="5851" y="2584"/>
                    </a:cubicBezTo>
                    <a:cubicBezTo>
                      <a:pt x="6216" y="1951"/>
                      <a:pt x="6746" y="1149"/>
                      <a:pt x="6435" y="376"/>
                    </a:cubicBezTo>
                    <a:cubicBezTo>
                      <a:pt x="6324" y="101"/>
                      <a:pt x="6150" y="1"/>
                      <a:pt x="59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8" name="Google Shape;1658;p50"/>
            <p:cNvGrpSpPr/>
            <p:nvPr/>
          </p:nvGrpSpPr>
          <p:grpSpPr>
            <a:xfrm>
              <a:off x="5009300" y="2775925"/>
              <a:ext cx="227450" cy="488750"/>
              <a:chOff x="5009300" y="2775925"/>
              <a:chExt cx="227450" cy="488750"/>
            </a:xfrm>
          </p:grpSpPr>
          <p:sp>
            <p:nvSpPr>
              <p:cNvPr id="1659" name="Google Shape;1659;p50"/>
              <p:cNvSpPr/>
              <p:nvPr/>
            </p:nvSpPr>
            <p:spPr>
              <a:xfrm>
                <a:off x="5099150" y="2777100"/>
                <a:ext cx="87125" cy="415975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16639" extrusionOk="0">
                    <a:moveTo>
                      <a:pt x="3095" y="1"/>
                    </a:moveTo>
                    <a:cubicBezTo>
                      <a:pt x="3086" y="1"/>
                      <a:pt x="3077" y="4"/>
                      <a:pt x="3070" y="13"/>
                    </a:cubicBezTo>
                    <a:cubicBezTo>
                      <a:pt x="1595" y="2287"/>
                      <a:pt x="627" y="4853"/>
                      <a:pt x="229" y="7535"/>
                    </a:cubicBezTo>
                    <a:cubicBezTo>
                      <a:pt x="216" y="7356"/>
                      <a:pt x="199" y="7180"/>
                      <a:pt x="193" y="7004"/>
                    </a:cubicBezTo>
                    <a:cubicBezTo>
                      <a:pt x="163" y="6467"/>
                      <a:pt x="160" y="5927"/>
                      <a:pt x="179" y="5387"/>
                    </a:cubicBezTo>
                    <a:cubicBezTo>
                      <a:pt x="213" y="4379"/>
                      <a:pt x="325" y="3374"/>
                      <a:pt x="511" y="2383"/>
                    </a:cubicBezTo>
                    <a:cubicBezTo>
                      <a:pt x="511" y="2383"/>
                      <a:pt x="502" y="2377"/>
                      <a:pt x="496" y="2377"/>
                    </a:cubicBezTo>
                    <a:cubicBezTo>
                      <a:pt x="493" y="2377"/>
                      <a:pt x="491" y="2379"/>
                      <a:pt x="491" y="2383"/>
                    </a:cubicBezTo>
                    <a:cubicBezTo>
                      <a:pt x="252" y="3391"/>
                      <a:pt x="113" y="4419"/>
                      <a:pt x="67" y="5453"/>
                    </a:cubicBezTo>
                    <a:cubicBezTo>
                      <a:pt x="30" y="6411"/>
                      <a:pt x="103" y="7362"/>
                      <a:pt x="126" y="8317"/>
                    </a:cubicBezTo>
                    <a:lnTo>
                      <a:pt x="126" y="8330"/>
                    </a:lnTo>
                    <a:cubicBezTo>
                      <a:pt x="14" y="9507"/>
                      <a:pt x="0" y="10688"/>
                      <a:pt x="83" y="11864"/>
                    </a:cubicBezTo>
                    <a:cubicBezTo>
                      <a:pt x="183" y="13459"/>
                      <a:pt x="392" y="15044"/>
                      <a:pt x="707" y="16602"/>
                    </a:cubicBezTo>
                    <a:cubicBezTo>
                      <a:pt x="707" y="16622"/>
                      <a:pt x="720" y="16638"/>
                      <a:pt x="743" y="16638"/>
                    </a:cubicBezTo>
                    <a:cubicBezTo>
                      <a:pt x="763" y="16638"/>
                      <a:pt x="780" y="16622"/>
                      <a:pt x="780" y="16602"/>
                    </a:cubicBezTo>
                    <a:cubicBezTo>
                      <a:pt x="654" y="15063"/>
                      <a:pt x="388" y="13538"/>
                      <a:pt x="299" y="11997"/>
                    </a:cubicBezTo>
                    <a:cubicBezTo>
                      <a:pt x="262" y="11420"/>
                      <a:pt x="249" y="10840"/>
                      <a:pt x="249" y="10260"/>
                    </a:cubicBezTo>
                    <a:cubicBezTo>
                      <a:pt x="833" y="9481"/>
                      <a:pt x="1247" y="8500"/>
                      <a:pt x="1559" y="7585"/>
                    </a:cubicBezTo>
                    <a:cubicBezTo>
                      <a:pt x="1561" y="7568"/>
                      <a:pt x="1548" y="7556"/>
                      <a:pt x="1537" y="7556"/>
                    </a:cubicBezTo>
                    <a:cubicBezTo>
                      <a:pt x="1530" y="7556"/>
                      <a:pt x="1524" y="7560"/>
                      <a:pt x="1522" y="7568"/>
                    </a:cubicBezTo>
                    <a:cubicBezTo>
                      <a:pt x="1157" y="8447"/>
                      <a:pt x="693" y="9242"/>
                      <a:pt x="249" y="10074"/>
                    </a:cubicBezTo>
                    <a:cubicBezTo>
                      <a:pt x="256" y="9262"/>
                      <a:pt x="315" y="8450"/>
                      <a:pt x="428" y="7641"/>
                    </a:cubicBezTo>
                    <a:cubicBezTo>
                      <a:pt x="508" y="7044"/>
                      <a:pt x="614" y="6461"/>
                      <a:pt x="750" y="5877"/>
                    </a:cubicBezTo>
                    <a:cubicBezTo>
                      <a:pt x="1529" y="4452"/>
                      <a:pt x="2742" y="3308"/>
                      <a:pt x="3481" y="1859"/>
                    </a:cubicBezTo>
                    <a:cubicBezTo>
                      <a:pt x="3485" y="1853"/>
                      <a:pt x="3468" y="1853"/>
                      <a:pt x="3468" y="1853"/>
                    </a:cubicBezTo>
                    <a:cubicBezTo>
                      <a:pt x="2653" y="3152"/>
                      <a:pt x="1545" y="4269"/>
                      <a:pt x="816" y="5622"/>
                    </a:cubicBezTo>
                    <a:cubicBezTo>
                      <a:pt x="1293" y="3656"/>
                      <a:pt x="2076" y="1773"/>
                      <a:pt x="3130" y="46"/>
                    </a:cubicBezTo>
                    <a:cubicBezTo>
                      <a:pt x="3142" y="23"/>
                      <a:pt x="3118" y="1"/>
                      <a:pt x="30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0"/>
              <p:cNvSpPr/>
              <p:nvPr/>
            </p:nvSpPr>
            <p:spPr>
              <a:xfrm>
                <a:off x="5125250" y="2775925"/>
                <a:ext cx="175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398" extrusionOk="0">
                    <a:moveTo>
                      <a:pt x="689" y="1"/>
                    </a:moveTo>
                    <a:cubicBezTo>
                      <a:pt x="686" y="1"/>
                      <a:pt x="684" y="2"/>
                      <a:pt x="684" y="7"/>
                    </a:cubicBezTo>
                    <a:cubicBezTo>
                      <a:pt x="372" y="759"/>
                      <a:pt x="84" y="1568"/>
                      <a:pt x="1" y="2364"/>
                    </a:cubicBezTo>
                    <a:cubicBezTo>
                      <a:pt x="1" y="2380"/>
                      <a:pt x="7" y="2394"/>
                      <a:pt x="24" y="2397"/>
                    </a:cubicBezTo>
                    <a:cubicBezTo>
                      <a:pt x="41" y="2397"/>
                      <a:pt x="54" y="2387"/>
                      <a:pt x="57" y="2371"/>
                    </a:cubicBezTo>
                    <a:cubicBezTo>
                      <a:pt x="263" y="1575"/>
                      <a:pt x="418" y="786"/>
                      <a:pt x="700" y="7"/>
                    </a:cubicBezTo>
                    <a:cubicBezTo>
                      <a:pt x="702" y="7"/>
                      <a:pt x="694" y="1"/>
                      <a:pt x="6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0"/>
              <p:cNvSpPr/>
              <p:nvPr/>
            </p:nvSpPr>
            <p:spPr>
              <a:xfrm>
                <a:off x="5009300" y="2885225"/>
                <a:ext cx="108200" cy="341850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13674" extrusionOk="0">
                    <a:moveTo>
                      <a:pt x="31" y="1"/>
                    </a:moveTo>
                    <a:cubicBezTo>
                      <a:pt x="16" y="1"/>
                      <a:pt x="0" y="15"/>
                      <a:pt x="11" y="34"/>
                    </a:cubicBezTo>
                    <a:cubicBezTo>
                      <a:pt x="621" y="1035"/>
                      <a:pt x="1155" y="2086"/>
                      <a:pt x="1605" y="3167"/>
                    </a:cubicBezTo>
                    <a:cubicBezTo>
                      <a:pt x="2050" y="4281"/>
                      <a:pt x="2331" y="5454"/>
                      <a:pt x="2630" y="6618"/>
                    </a:cubicBezTo>
                    <a:cubicBezTo>
                      <a:pt x="2693" y="6863"/>
                      <a:pt x="2749" y="7098"/>
                      <a:pt x="2812" y="7344"/>
                    </a:cubicBezTo>
                    <a:cubicBezTo>
                      <a:pt x="2709" y="7195"/>
                      <a:pt x="2593" y="7059"/>
                      <a:pt x="2487" y="6923"/>
                    </a:cubicBezTo>
                    <a:lnTo>
                      <a:pt x="1818" y="6051"/>
                    </a:lnTo>
                    <a:cubicBezTo>
                      <a:pt x="1334" y="5438"/>
                      <a:pt x="886" y="4794"/>
                      <a:pt x="478" y="4125"/>
                    </a:cubicBezTo>
                    <a:cubicBezTo>
                      <a:pt x="476" y="4120"/>
                      <a:pt x="471" y="4118"/>
                      <a:pt x="468" y="4118"/>
                    </a:cubicBezTo>
                    <a:cubicBezTo>
                      <a:pt x="463" y="4118"/>
                      <a:pt x="461" y="4122"/>
                      <a:pt x="475" y="4122"/>
                    </a:cubicBezTo>
                    <a:cubicBezTo>
                      <a:pt x="797" y="4722"/>
                      <a:pt x="1168" y="5292"/>
                      <a:pt x="1582" y="5835"/>
                    </a:cubicBezTo>
                    <a:cubicBezTo>
                      <a:pt x="1801" y="6127"/>
                      <a:pt x="2023" y="6416"/>
                      <a:pt x="2252" y="6701"/>
                    </a:cubicBezTo>
                    <a:cubicBezTo>
                      <a:pt x="2461" y="6963"/>
                      <a:pt x="2733" y="7241"/>
                      <a:pt x="2878" y="7556"/>
                    </a:cubicBezTo>
                    <a:cubicBezTo>
                      <a:pt x="3094" y="8408"/>
                      <a:pt x="3299" y="9267"/>
                      <a:pt x="3498" y="10125"/>
                    </a:cubicBezTo>
                    <a:cubicBezTo>
                      <a:pt x="3641" y="10712"/>
                      <a:pt x="3773" y="11305"/>
                      <a:pt x="3903" y="11889"/>
                    </a:cubicBezTo>
                    <a:cubicBezTo>
                      <a:pt x="4029" y="12476"/>
                      <a:pt x="4122" y="13076"/>
                      <a:pt x="4284" y="13656"/>
                    </a:cubicBezTo>
                    <a:cubicBezTo>
                      <a:pt x="4287" y="13662"/>
                      <a:pt x="4291" y="13669"/>
                      <a:pt x="4301" y="13672"/>
                    </a:cubicBezTo>
                    <a:cubicBezTo>
                      <a:pt x="4302" y="13673"/>
                      <a:pt x="4304" y="13673"/>
                      <a:pt x="4306" y="13673"/>
                    </a:cubicBezTo>
                    <a:cubicBezTo>
                      <a:pt x="4315" y="13673"/>
                      <a:pt x="4324" y="13667"/>
                      <a:pt x="4327" y="13656"/>
                    </a:cubicBezTo>
                    <a:cubicBezTo>
                      <a:pt x="4188" y="12582"/>
                      <a:pt x="3909" y="11504"/>
                      <a:pt x="3687" y="10443"/>
                    </a:cubicBezTo>
                    <a:cubicBezTo>
                      <a:pt x="3581" y="9946"/>
                      <a:pt x="3475" y="9449"/>
                      <a:pt x="3362" y="8952"/>
                    </a:cubicBezTo>
                    <a:cubicBezTo>
                      <a:pt x="3439" y="8043"/>
                      <a:pt x="3362" y="7132"/>
                      <a:pt x="3140" y="6253"/>
                    </a:cubicBezTo>
                    <a:cubicBezTo>
                      <a:pt x="3137" y="6242"/>
                      <a:pt x="3130" y="6237"/>
                      <a:pt x="3124" y="6237"/>
                    </a:cubicBezTo>
                    <a:cubicBezTo>
                      <a:pt x="3117" y="6237"/>
                      <a:pt x="3110" y="6243"/>
                      <a:pt x="3110" y="6253"/>
                    </a:cubicBezTo>
                    <a:cubicBezTo>
                      <a:pt x="3260" y="7095"/>
                      <a:pt x="3333" y="7954"/>
                      <a:pt x="3329" y="8812"/>
                    </a:cubicBezTo>
                    <a:cubicBezTo>
                      <a:pt x="3031" y="7510"/>
                      <a:pt x="2716" y="6203"/>
                      <a:pt x="2351" y="4920"/>
                    </a:cubicBezTo>
                    <a:cubicBezTo>
                      <a:pt x="2265" y="4619"/>
                      <a:pt x="2172" y="4314"/>
                      <a:pt x="2073" y="4015"/>
                    </a:cubicBezTo>
                    <a:cubicBezTo>
                      <a:pt x="1970" y="2912"/>
                      <a:pt x="1698" y="1827"/>
                      <a:pt x="1257" y="806"/>
                    </a:cubicBezTo>
                    <a:cubicBezTo>
                      <a:pt x="1256" y="799"/>
                      <a:pt x="1253" y="796"/>
                      <a:pt x="1251" y="796"/>
                    </a:cubicBezTo>
                    <a:cubicBezTo>
                      <a:pt x="1247" y="796"/>
                      <a:pt x="1244" y="801"/>
                      <a:pt x="1244" y="806"/>
                    </a:cubicBezTo>
                    <a:cubicBezTo>
                      <a:pt x="1582" y="1818"/>
                      <a:pt x="1841" y="2852"/>
                      <a:pt x="2030" y="3899"/>
                    </a:cubicBezTo>
                    <a:cubicBezTo>
                      <a:pt x="1864" y="3409"/>
                      <a:pt x="1665" y="2921"/>
                      <a:pt x="1440" y="2454"/>
                    </a:cubicBezTo>
                    <a:cubicBezTo>
                      <a:pt x="1029" y="1612"/>
                      <a:pt x="531" y="816"/>
                      <a:pt x="51" y="14"/>
                    </a:cubicBezTo>
                    <a:cubicBezTo>
                      <a:pt x="47" y="5"/>
                      <a:pt x="39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0"/>
              <p:cNvSpPr/>
              <p:nvPr/>
            </p:nvSpPr>
            <p:spPr>
              <a:xfrm>
                <a:off x="5018225" y="2963650"/>
                <a:ext cx="33375" cy="5245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2098" extrusionOk="0">
                    <a:moveTo>
                      <a:pt x="17" y="1"/>
                    </a:moveTo>
                    <a:cubicBezTo>
                      <a:pt x="9" y="1"/>
                      <a:pt x="1" y="10"/>
                      <a:pt x="5" y="17"/>
                    </a:cubicBezTo>
                    <a:cubicBezTo>
                      <a:pt x="446" y="709"/>
                      <a:pt x="880" y="1406"/>
                      <a:pt x="1318" y="2092"/>
                    </a:cubicBezTo>
                    <a:cubicBezTo>
                      <a:pt x="1321" y="2096"/>
                      <a:pt x="1324" y="2097"/>
                      <a:pt x="1326" y="2097"/>
                    </a:cubicBezTo>
                    <a:cubicBezTo>
                      <a:pt x="1331" y="2097"/>
                      <a:pt x="1335" y="2090"/>
                      <a:pt x="1335" y="2085"/>
                    </a:cubicBezTo>
                    <a:cubicBezTo>
                      <a:pt x="970" y="1349"/>
                      <a:pt x="532" y="653"/>
                      <a:pt x="25" y="7"/>
                    </a:cubicBezTo>
                    <a:cubicBezTo>
                      <a:pt x="23" y="3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0"/>
              <p:cNvSpPr/>
              <p:nvPr/>
            </p:nvSpPr>
            <p:spPr>
              <a:xfrm>
                <a:off x="5113250" y="2942225"/>
                <a:ext cx="115125" cy="322450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12898" extrusionOk="0">
                    <a:moveTo>
                      <a:pt x="3706" y="0"/>
                    </a:moveTo>
                    <a:cubicBezTo>
                      <a:pt x="3697" y="0"/>
                      <a:pt x="3688" y="4"/>
                      <a:pt x="3680" y="12"/>
                    </a:cubicBezTo>
                    <a:cubicBezTo>
                      <a:pt x="2715" y="950"/>
                      <a:pt x="1943" y="2067"/>
                      <a:pt x="1409" y="3303"/>
                    </a:cubicBezTo>
                    <a:cubicBezTo>
                      <a:pt x="1658" y="2442"/>
                      <a:pt x="1986" y="1603"/>
                      <a:pt x="2387" y="804"/>
                    </a:cubicBezTo>
                    <a:cubicBezTo>
                      <a:pt x="2396" y="783"/>
                      <a:pt x="2377" y="762"/>
                      <a:pt x="2360" y="762"/>
                    </a:cubicBezTo>
                    <a:cubicBezTo>
                      <a:pt x="2352" y="762"/>
                      <a:pt x="2345" y="765"/>
                      <a:pt x="2340" y="774"/>
                    </a:cubicBezTo>
                    <a:cubicBezTo>
                      <a:pt x="1850" y="1649"/>
                      <a:pt x="1492" y="2597"/>
                      <a:pt x="1296" y="3585"/>
                    </a:cubicBezTo>
                    <a:cubicBezTo>
                      <a:pt x="113" y="6459"/>
                      <a:pt x="0" y="9834"/>
                      <a:pt x="249" y="12867"/>
                    </a:cubicBezTo>
                    <a:cubicBezTo>
                      <a:pt x="252" y="12885"/>
                      <a:pt x="271" y="12898"/>
                      <a:pt x="286" y="12898"/>
                    </a:cubicBezTo>
                    <a:cubicBezTo>
                      <a:pt x="288" y="12898"/>
                      <a:pt x="290" y="12898"/>
                      <a:pt x="292" y="12897"/>
                    </a:cubicBezTo>
                    <a:cubicBezTo>
                      <a:pt x="302" y="12891"/>
                      <a:pt x="315" y="12884"/>
                      <a:pt x="318" y="12867"/>
                    </a:cubicBezTo>
                    <a:cubicBezTo>
                      <a:pt x="249" y="10481"/>
                      <a:pt x="292" y="8047"/>
                      <a:pt x="862" y="5714"/>
                    </a:cubicBezTo>
                    <a:cubicBezTo>
                      <a:pt x="875" y="5664"/>
                      <a:pt x="888" y="5614"/>
                      <a:pt x="898" y="5571"/>
                    </a:cubicBezTo>
                    <a:cubicBezTo>
                      <a:pt x="1883" y="4202"/>
                      <a:pt x="3541" y="3569"/>
                      <a:pt x="4605" y="2272"/>
                    </a:cubicBezTo>
                    <a:cubicBezTo>
                      <a:pt x="4602" y="2260"/>
                      <a:pt x="4590" y="2244"/>
                      <a:pt x="4580" y="2244"/>
                    </a:cubicBezTo>
                    <a:cubicBezTo>
                      <a:pt x="4577" y="2244"/>
                      <a:pt x="4574" y="2245"/>
                      <a:pt x="4572" y="2249"/>
                    </a:cubicBezTo>
                    <a:cubicBezTo>
                      <a:pt x="3524" y="3386"/>
                      <a:pt x="1860" y="4016"/>
                      <a:pt x="958" y="5289"/>
                    </a:cubicBezTo>
                    <a:cubicBezTo>
                      <a:pt x="1462" y="3353"/>
                      <a:pt x="2413" y="1566"/>
                      <a:pt x="3739" y="71"/>
                    </a:cubicBezTo>
                    <a:cubicBezTo>
                      <a:pt x="3765" y="43"/>
                      <a:pt x="3737" y="0"/>
                      <a:pt x="3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0"/>
              <p:cNvSpPr/>
              <p:nvPr/>
            </p:nvSpPr>
            <p:spPr>
              <a:xfrm>
                <a:off x="5192475" y="2974150"/>
                <a:ext cx="41800" cy="383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533" extrusionOk="0">
                    <a:moveTo>
                      <a:pt x="1641" y="1"/>
                    </a:moveTo>
                    <a:cubicBezTo>
                      <a:pt x="1091" y="505"/>
                      <a:pt x="551" y="1019"/>
                      <a:pt x="0" y="1526"/>
                    </a:cubicBezTo>
                    <a:lnTo>
                      <a:pt x="0" y="1533"/>
                    </a:lnTo>
                    <a:cubicBezTo>
                      <a:pt x="627" y="1115"/>
                      <a:pt x="1187" y="608"/>
                      <a:pt x="1668" y="34"/>
                    </a:cubicBezTo>
                    <a:cubicBezTo>
                      <a:pt x="1671" y="21"/>
                      <a:pt x="1668" y="8"/>
                      <a:pt x="1654" y="4"/>
                    </a:cubicBezTo>
                    <a:cubicBezTo>
                      <a:pt x="1651" y="1"/>
                      <a:pt x="1648" y="1"/>
                      <a:pt x="16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0"/>
              <p:cNvSpPr/>
              <p:nvPr/>
            </p:nvSpPr>
            <p:spPr>
              <a:xfrm>
                <a:off x="5194550" y="2919225"/>
                <a:ext cx="42200" cy="57175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2287" extrusionOk="0">
                    <a:moveTo>
                      <a:pt x="1664" y="0"/>
                    </a:moveTo>
                    <a:cubicBezTo>
                      <a:pt x="1659" y="0"/>
                      <a:pt x="1654" y="3"/>
                      <a:pt x="1651" y="10"/>
                    </a:cubicBezTo>
                    <a:cubicBezTo>
                      <a:pt x="1167" y="809"/>
                      <a:pt x="613" y="1561"/>
                      <a:pt x="7" y="2271"/>
                    </a:cubicBezTo>
                    <a:cubicBezTo>
                      <a:pt x="0" y="2274"/>
                      <a:pt x="0" y="2281"/>
                      <a:pt x="7" y="2284"/>
                    </a:cubicBezTo>
                    <a:cubicBezTo>
                      <a:pt x="8" y="2286"/>
                      <a:pt x="10" y="2287"/>
                      <a:pt x="12" y="2287"/>
                    </a:cubicBezTo>
                    <a:cubicBezTo>
                      <a:pt x="13" y="2287"/>
                      <a:pt x="15" y="2286"/>
                      <a:pt x="17" y="2284"/>
                    </a:cubicBezTo>
                    <a:cubicBezTo>
                      <a:pt x="703" y="1634"/>
                      <a:pt x="1266" y="872"/>
                      <a:pt x="1681" y="27"/>
                    </a:cubicBezTo>
                    <a:cubicBezTo>
                      <a:pt x="1688" y="15"/>
                      <a:pt x="1675" y="0"/>
                      <a:pt x="1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6" name="Google Shape;1666;p50"/>
            <p:cNvGrpSpPr/>
            <p:nvPr/>
          </p:nvGrpSpPr>
          <p:grpSpPr>
            <a:xfrm>
              <a:off x="5053650" y="3137100"/>
              <a:ext cx="120125" cy="180275"/>
              <a:chOff x="5053650" y="3137100"/>
              <a:chExt cx="120125" cy="180275"/>
            </a:xfrm>
          </p:grpSpPr>
          <p:sp>
            <p:nvSpPr>
              <p:cNvPr id="1667" name="Google Shape;1667;p50"/>
              <p:cNvSpPr/>
              <p:nvPr/>
            </p:nvSpPr>
            <p:spPr>
              <a:xfrm>
                <a:off x="5053650" y="3155750"/>
                <a:ext cx="120125" cy="161625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6465" extrusionOk="0">
                    <a:moveTo>
                      <a:pt x="647" y="0"/>
                    </a:moveTo>
                    <a:lnTo>
                      <a:pt x="0" y="6465"/>
                    </a:lnTo>
                    <a:lnTo>
                      <a:pt x="4804" y="6465"/>
                    </a:lnTo>
                    <a:lnTo>
                      <a:pt x="406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0"/>
              <p:cNvSpPr/>
              <p:nvPr/>
            </p:nvSpPr>
            <p:spPr>
              <a:xfrm>
                <a:off x="5067900" y="3155750"/>
                <a:ext cx="897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3588" h="1035" extrusionOk="0">
                    <a:moveTo>
                      <a:pt x="103" y="0"/>
                    </a:moveTo>
                    <a:lnTo>
                      <a:pt x="1" y="1035"/>
                    </a:lnTo>
                    <a:lnTo>
                      <a:pt x="3588" y="1035"/>
                    </a:lnTo>
                    <a:lnTo>
                      <a:pt x="34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0"/>
              <p:cNvSpPr/>
              <p:nvPr/>
            </p:nvSpPr>
            <p:spPr>
              <a:xfrm>
                <a:off x="5056800" y="3137100"/>
                <a:ext cx="112900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1035" extrusionOk="0">
                    <a:moveTo>
                      <a:pt x="0" y="0"/>
                    </a:moveTo>
                    <a:lnTo>
                      <a:pt x="0" y="1035"/>
                    </a:lnTo>
                    <a:lnTo>
                      <a:pt x="4516" y="1035"/>
                    </a:lnTo>
                    <a:lnTo>
                      <a:pt x="45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70" name="Google Shape;1670;p50"/>
          <p:cNvGrpSpPr/>
          <p:nvPr/>
        </p:nvGrpSpPr>
        <p:grpSpPr>
          <a:xfrm>
            <a:off x="6997943" y="3119192"/>
            <a:ext cx="734262" cy="734260"/>
            <a:chOff x="5229219" y="135375"/>
            <a:chExt cx="330406" cy="330406"/>
          </a:xfrm>
        </p:grpSpPr>
        <p:sp>
          <p:nvSpPr>
            <p:cNvPr id="1671" name="Google Shape;1671;p50"/>
            <p:cNvSpPr/>
            <p:nvPr/>
          </p:nvSpPr>
          <p:spPr>
            <a:xfrm>
              <a:off x="5534850" y="445150"/>
              <a:ext cx="4098" cy="3960"/>
            </a:xfrm>
            <a:custGeom>
              <a:avLst/>
              <a:gdLst/>
              <a:ahLst/>
              <a:cxnLst/>
              <a:rect l="l" t="t" r="r" b="b"/>
              <a:pathLst>
                <a:path w="89" h="86" extrusionOk="0">
                  <a:moveTo>
                    <a:pt x="0" y="1"/>
                  </a:moveTo>
                  <a:lnTo>
                    <a:pt x="0" y="86"/>
                  </a:lnTo>
                  <a:lnTo>
                    <a:pt x="88" y="86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0"/>
            <p:cNvSpPr/>
            <p:nvPr/>
          </p:nvSpPr>
          <p:spPr>
            <a:xfrm>
              <a:off x="5257908" y="444874"/>
              <a:ext cx="268425" cy="4237"/>
            </a:xfrm>
            <a:custGeom>
              <a:avLst/>
              <a:gdLst/>
              <a:ahLst/>
              <a:cxnLst/>
              <a:rect l="l" t="t" r="r" b="b"/>
              <a:pathLst>
                <a:path w="5829" h="92" extrusionOk="0">
                  <a:moveTo>
                    <a:pt x="0" y="1"/>
                  </a:moveTo>
                  <a:lnTo>
                    <a:pt x="0" y="92"/>
                  </a:lnTo>
                  <a:lnTo>
                    <a:pt x="183" y="92"/>
                  </a:lnTo>
                  <a:lnTo>
                    <a:pt x="183" y="1"/>
                  </a:lnTo>
                  <a:close/>
                  <a:moveTo>
                    <a:pt x="359" y="1"/>
                  </a:moveTo>
                  <a:lnTo>
                    <a:pt x="359" y="92"/>
                  </a:lnTo>
                  <a:lnTo>
                    <a:pt x="541" y="92"/>
                  </a:lnTo>
                  <a:lnTo>
                    <a:pt x="541" y="1"/>
                  </a:lnTo>
                  <a:close/>
                  <a:moveTo>
                    <a:pt x="721" y="1"/>
                  </a:moveTo>
                  <a:lnTo>
                    <a:pt x="721" y="92"/>
                  </a:lnTo>
                  <a:lnTo>
                    <a:pt x="903" y="92"/>
                  </a:lnTo>
                  <a:lnTo>
                    <a:pt x="903" y="1"/>
                  </a:lnTo>
                  <a:close/>
                  <a:moveTo>
                    <a:pt x="1079" y="1"/>
                  </a:moveTo>
                  <a:lnTo>
                    <a:pt x="1079" y="92"/>
                  </a:lnTo>
                  <a:lnTo>
                    <a:pt x="1258" y="92"/>
                  </a:lnTo>
                  <a:lnTo>
                    <a:pt x="1258" y="1"/>
                  </a:lnTo>
                  <a:close/>
                  <a:moveTo>
                    <a:pt x="1438" y="1"/>
                  </a:moveTo>
                  <a:lnTo>
                    <a:pt x="1438" y="92"/>
                  </a:lnTo>
                  <a:lnTo>
                    <a:pt x="1617" y="92"/>
                  </a:lnTo>
                  <a:lnTo>
                    <a:pt x="1617" y="1"/>
                  </a:lnTo>
                  <a:close/>
                  <a:moveTo>
                    <a:pt x="1799" y="1"/>
                  </a:moveTo>
                  <a:lnTo>
                    <a:pt x="1799" y="92"/>
                  </a:lnTo>
                  <a:lnTo>
                    <a:pt x="1972" y="92"/>
                  </a:lnTo>
                  <a:lnTo>
                    <a:pt x="1972" y="1"/>
                  </a:lnTo>
                  <a:close/>
                  <a:moveTo>
                    <a:pt x="2155" y="1"/>
                  </a:moveTo>
                  <a:lnTo>
                    <a:pt x="2155" y="92"/>
                  </a:lnTo>
                  <a:lnTo>
                    <a:pt x="2328" y="92"/>
                  </a:lnTo>
                  <a:lnTo>
                    <a:pt x="2328" y="1"/>
                  </a:lnTo>
                  <a:close/>
                  <a:moveTo>
                    <a:pt x="2513" y="1"/>
                  </a:moveTo>
                  <a:lnTo>
                    <a:pt x="2513" y="92"/>
                  </a:lnTo>
                  <a:lnTo>
                    <a:pt x="2696" y="92"/>
                  </a:lnTo>
                  <a:lnTo>
                    <a:pt x="2696" y="1"/>
                  </a:lnTo>
                  <a:close/>
                  <a:moveTo>
                    <a:pt x="2872" y="1"/>
                  </a:moveTo>
                  <a:lnTo>
                    <a:pt x="2872" y="92"/>
                  </a:lnTo>
                  <a:lnTo>
                    <a:pt x="3051" y="92"/>
                  </a:lnTo>
                  <a:lnTo>
                    <a:pt x="3051" y="1"/>
                  </a:lnTo>
                  <a:close/>
                  <a:moveTo>
                    <a:pt x="3234" y="1"/>
                  </a:moveTo>
                  <a:lnTo>
                    <a:pt x="3234" y="92"/>
                  </a:lnTo>
                  <a:lnTo>
                    <a:pt x="3413" y="92"/>
                  </a:lnTo>
                  <a:lnTo>
                    <a:pt x="3413" y="1"/>
                  </a:lnTo>
                  <a:close/>
                  <a:moveTo>
                    <a:pt x="3501" y="1"/>
                  </a:moveTo>
                  <a:lnTo>
                    <a:pt x="3501" y="92"/>
                  </a:lnTo>
                  <a:lnTo>
                    <a:pt x="3680" y="92"/>
                  </a:lnTo>
                  <a:lnTo>
                    <a:pt x="3680" y="1"/>
                  </a:lnTo>
                  <a:close/>
                  <a:moveTo>
                    <a:pt x="3860" y="1"/>
                  </a:moveTo>
                  <a:lnTo>
                    <a:pt x="3860" y="92"/>
                  </a:lnTo>
                  <a:lnTo>
                    <a:pt x="4039" y="92"/>
                  </a:lnTo>
                  <a:lnTo>
                    <a:pt x="4039" y="1"/>
                  </a:lnTo>
                  <a:close/>
                  <a:moveTo>
                    <a:pt x="4221" y="1"/>
                  </a:moveTo>
                  <a:lnTo>
                    <a:pt x="4221" y="92"/>
                  </a:lnTo>
                  <a:lnTo>
                    <a:pt x="4401" y="92"/>
                  </a:lnTo>
                  <a:lnTo>
                    <a:pt x="4401" y="1"/>
                  </a:lnTo>
                  <a:close/>
                  <a:moveTo>
                    <a:pt x="4577" y="1"/>
                  </a:moveTo>
                  <a:lnTo>
                    <a:pt x="4577" y="92"/>
                  </a:lnTo>
                  <a:lnTo>
                    <a:pt x="4759" y="92"/>
                  </a:lnTo>
                  <a:lnTo>
                    <a:pt x="4759" y="1"/>
                  </a:lnTo>
                  <a:close/>
                  <a:moveTo>
                    <a:pt x="4935" y="1"/>
                  </a:moveTo>
                  <a:lnTo>
                    <a:pt x="4935" y="92"/>
                  </a:lnTo>
                  <a:lnTo>
                    <a:pt x="5118" y="92"/>
                  </a:lnTo>
                  <a:lnTo>
                    <a:pt x="5118" y="1"/>
                  </a:lnTo>
                  <a:close/>
                  <a:moveTo>
                    <a:pt x="5297" y="1"/>
                  </a:moveTo>
                  <a:lnTo>
                    <a:pt x="5297" y="92"/>
                  </a:lnTo>
                  <a:lnTo>
                    <a:pt x="5470" y="92"/>
                  </a:lnTo>
                  <a:lnTo>
                    <a:pt x="5470" y="1"/>
                  </a:lnTo>
                  <a:close/>
                  <a:moveTo>
                    <a:pt x="5655" y="1"/>
                  </a:moveTo>
                  <a:lnTo>
                    <a:pt x="5655" y="92"/>
                  </a:lnTo>
                  <a:lnTo>
                    <a:pt x="5828" y="92"/>
                  </a:lnTo>
                  <a:lnTo>
                    <a:pt x="58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0"/>
            <p:cNvSpPr/>
            <p:nvPr/>
          </p:nvSpPr>
          <p:spPr>
            <a:xfrm>
              <a:off x="5245613" y="445150"/>
              <a:ext cx="4237" cy="3960"/>
            </a:xfrm>
            <a:custGeom>
              <a:avLst/>
              <a:gdLst/>
              <a:ahLst/>
              <a:cxnLst/>
              <a:rect l="l" t="t" r="r" b="b"/>
              <a:pathLst>
                <a:path w="92" h="86" extrusionOk="0">
                  <a:moveTo>
                    <a:pt x="0" y="1"/>
                  </a:moveTo>
                  <a:lnTo>
                    <a:pt x="0" y="86"/>
                  </a:lnTo>
                  <a:lnTo>
                    <a:pt x="91" y="86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0"/>
            <p:cNvSpPr/>
            <p:nvPr/>
          </p:nvSpPr>
          <p:spPr>
            <a:xfrm>
              <a:off x="5245613" y="168254"/>
              <a:ext cx="4237" cy="264373"/>
            </a:xfrm>
            <a:custGeom>
              <a:avLst/>
              <a:gdLst/>
              <a:ahLst/>
              <a:cxnLst/>
              <a:rect l="l" t="t" r="r" b="b"/>
              <a:pathLst>
                <a:path w="92" h="5741" extrusionOk="0">
                  <a:moveTo>
                    <a:pt x="0" y="0"/>
                  </a:moveTo>
                  <a:lnTo>
                    <a:pt x="0" y="183"/>
                  </a:lnTo>
                  <a:lnTo>
                    <a:pt x="91" y="183"/>
                  </a:lnTo>
                  <a:lnTo>
                    <a:pt x="91" y="0"/>
                  </a:lnTo>
                  <a:close/>
                  <a:moveTo>
                    <a:pt x="0" y="359"/>
                  </a:moveTo>
                  <a:lnTo>
                    <a:pt x="0" y="541"/>
                  </a:lnTo>
                  <a:lnTo>
                    <a:pt x="91" y="541"/>
                  </a:lnTo>
                  <a:lnTo>
                    <a:pt x="91" y="359"/>
                  </a:lnTo>
                  <a:close/>
                  <a:moveTo>
                    <a:pt x="0" y="717"/>
                  </a:moveTo>
                  <a:lnTo>
                    <a:pt x="0" y="897"/>
                  </a:lnTo>
                  <a:lnTo>
                    <a:pt x="91" y="897"/>
                  </a:lnTo>
                  <a:lnTo>
                    <a:pt x="91" y="717"/>
                  </a:lnTo>
                  <a:close/>
                  <a:moveTo>
                    <a:pt x="0" y="1076"/>
                  </a:moveTo>
                  <a:lnTo>
                    <a:pt x="0" y="1255"/>
                  </a:lnTo>
                  <a:lnTo>
                    <a:pt x="91" y="1255"/>
                  </a:lnTo>
                  <a:lnTo>
                    <a:pt x="91" y="1076"/>
                  </a:lnTo>
                  <a:close/>
                  <a:moveTo>
                    <a:pt x="0" y="1438"/>
                  </a:moveTo>
                  <a:lnTo>
                    <a:pt x="0" y="1617"/>
                  </a:lnTo>
                  <a:lnTo>
                    <a:pt x="91" y="1617"/>
                  </a:lnTo>
                  <a:lnTo>
                    <a:pt x="91" y="1438"/>
                  </a:lnTo>
                  <a:close/>
                  <a:moveTo>
                    <a:pt x="0" y="1705"/>
                  </a:moveTo>
                  <a:lnTo>
                    <a:pt x="0" y="1884"/>
                  </a:lnTo>
                  <a:lnTo>
                    <a:pt x="91" y="1884"/>
                  </a:lnTo>
                  <a:lnTo>
                    <a:pt x="91" y="1705"/>
                  </a:lnTo>
                  <a:close/>
                  <a:moveTo>
                    <a:pt x="0" y="2060"/>
                  </a:moveTo>
                  <a:lnTo>
                    <a:pt x="0" y="2243"/>
                  </a:lnTo>
                  <a:lnTo>
                    <a:pt x="91" y="2243"/>
                  </a:lnTo>
                  <a:lnTo>
                    <a:pt x="91" y="2060"/>
                  </a:lnTo>
                  <a:close/>
                  <a:moveTo>
                    <a:pt x="0" y="2422"/>
                  </a:moveTo>
                  <a:lnTo>
                    <a:pt x="0" y="2605"/>
                  </a:lnTo>
                  <a:lnTo>
                    <a:pt x="91" y="2605"/>
                  </a:lnTo>
                  <a:lnTo>
                    <a:pt x="91" y="2422"/>
                  </a:lnTo>
                  <a:close/>
                  <a:moveTo>
                    <a:pt x="0" y="2781"/>
                  </a:moveTo>
                  <a:lnTo>
                    <a:pt x="0" y="2963"/>
                  </a:lnTo>
                  <a:lnTo>
                    <a:pt x="91" y="2963"/>
                  </a:lnTo>
                  <a:lnTo>
                    <a:pt x="91" y="2781"/>
                  </a:lnTo>
                  <a:close/>
                  <a:moveTo>
                    <a:pt x="0" y="3139"/>
                  </a:moveTo>
                  <a:lnTo>
                    <a:pt x="0" y="3319"/>
                  </a:lnTo>
                  <a:lnTo>
                    <a:pt x="91" y="3319"/>
                  </a:lnTo>
                  <a:lnTo>
                    <a:pt x="91" y="3139"/>
                  </a:lnTo>
                  <a:close/>
                  <a:moveTo>
                    <a:pt x="0" y="3498"/>
                  </a:moveTo>
                  <a:lnTo>
                    <a:pt x="0" y="3677"/>
                  </a:lnTo>
                  <a:lnTo>
                    <a:pt x="91" y="3677"/>
                  </a:lnTo>
                  <a:lnTo>
                    <a:pt x="91" y="3498"/>
                  </a:lnTo>
                  <a:close/>
                  <a:moveTo>
                    <a:pt x="0" y="3859"/>
                  </a:moveTo>
                  <a:lnTo>
                    <a:pt x="0" y="4039"/>
                  </a:lnTo>
                  <a:lnTo>
                    <a:pt x="91" y="4039"/>
                  </a:lnTo>
                  <a:lnTo>
                    <a:pt x="91" y="3859"/>
                  </a:lnTo>
                  <a:close/>
                  <a:moveTo>
                    <a:pt x="0" y="4215"/>
                  </a:moveTo>
                  <a:lnTo>
                    <a:pt x="0" y="4397"/>
                  </a:lnTo>
                  <a:lnTo>
                    <a:pt x="91" y="4397"/>
                  </a:lnTo>
                  <a:lnTo>
                    <a:pt x="91" y="4215"/>
                  </a:lnTo>
                  <a:close/>
                  <a:moveTo>
                    <a:pt x="0" y="4573"/>
                  </a:moveTo>
                  <a:lnTo>
                    <a:pt x="0" y="4756"/>
                  </a:lnTo>
                  <a:lnTo>
                    <a:pt x="91" y="4756"/>
                  </a:lnTo>
                  <a:lnTo>
                    <a:pt x="91" y="4573"/>
                  </a:lnTo>
                  <a:close/>
                  <a:moveTo>
                    <a:pt x="0" y="4932"/>
                  </a:moveTo>
                  <a:lnTo>
                    <a:pt x="0" y="5111"/>
                  </a:lnTo>
                  <a:lnTo>
                    <a:pt x="91" y="5111"/>
                  </a:lnTo>
                  <a:lnTo>
                    <a:pt x="91" y="4932"/>
                  </a:lnTo>
                  <a:close/>
                  <a:moveTo>
                    <a:pt x="0" y="5203"/>
                  </a:moveTo>
                  <a:lnTo>
                    <a:pt x="0" y="5385"/>
                  </a:lnTo>
                  <a:lnTo>
                    <a:pt x="91" y="5385"/>
                  </a:lnTo>
                  <a:lnTo>
                    <a:pt x="91" y="5203"/>
                  </a:lnTo>
                  <a:close/>
                  <a:moveTo>
                    <a:pt x="0" y="5561"/>
                  </a:moveTo>
                  <a:lnTo>
                    <a:pt x="0" y="5740"/>
                  </a:lnTo>
                  <a:lnTo>
                    <a:pt x="91" y="5740"/>
                  </a:lnTo>
                  <a:lnTo>
                    <a:pt x="91" y="55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0"/>
            <p:cNvSpPr/>
            <p:nvPr/>
          </p:nvSpPr>
          <p:spPr>
            <a:xfrm>
              <a:off x="5245613" y="155775"/>
              <a:ext cx="4237" cy="4283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0" y="1"/>
                  </a:moveTo>
                  <a:lnTo>
                    <a:pt x="0" y="92"/>
                  </a:lnTo>
                  <a:lnTo>
                    <a:pt x="91" y="9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0"/>
            <p:cNvSpPr/>
            <p:nvPr/>
          </p:nvSpPr>
          <p:spPr>
            <a:xfrm>
              <a:off x="5257908" y="155775"/>
              <a:ext cx="268425" cy="4283"/>
            </a:xfrm>
            <a:custGeom>
              <a:avLst/>
              <a:gdLst/>
              <a:ahLst/>
              <a:cxnLst/>
              <a:rect l="l" t="t" r="r" b="b"/>
              <a:pathLst>
                <a:path w="5829" h="93" extrusionOk="0">
                  <a:moveTo>
                    <a:pt x="0" y="1"/>
                  </a:moveTo>
                  <a:lnTo>
                    <a:pt x="0" y="92"/>
                  </a:lnTo>
                  <a:lnTo>
                    <a:pt x="183" y="92"/>
                  </a:lnTo>
                  <a:lnTo>
                    <a:pt x="183" y="1"/>
                  </a:lnTo>
                  <a:close/>
                  <a:moveTo>
                    <a:pt x="359" y="1"/>
                  </a:moveTo>
                  <a:lnTo>
                    <a:pt x="359" y="92"/>
                  </a:lnTo>
                  <a:lnTo>
                    <a:pt x="541" y="92"/>
                  </a:lnTo>
                  <a:lnTo>
                    <a:pt x="541" y="1"/>
                  </a:lnTo>
                  <a:close/>
                  <a:moveTo>
                    <a:pt x="721" y="1"/>
                  </a:moveTo>
                  <a:lnTo>
                    <a:pt x="721" y="92"/>
                  </a:lnTo>
                  <a:lnTo>
                    <a:pt x="903" y="92"/>
                  </a:lnTo>
                  <a:lnTo>
                    <a:pt x="903" y="1"/>
                  </a:lnTo>
                  <a:close/>
                  <a:moveTo>
                    <a:pt x="1079" y="1"/>
                  </a:moveTo>
                  <a:lnTo>
                    <a:pt x="1079" y="92"/>
                  </a:lnTo>
                  <a:lnTo>
                    <a:pt x="1258" y="92"/>
                  </a:lnTo>
                  <a:lnTo>
                    <a:pt x="1258" y="1"/>
                  </a:lnTo>
                  <a:close/>
                  <a:moveTo>
                    <a:pt x="1438" y="1"/>
                  </a:moveTo>
                  <a:lnTo>
                    <a:pt x="1438" y="92"/>
                  </a:lnTo>
                  <a:lnTo>
                    <a:pt x="1617" y="92"/>
                  </a:lnTo>
                  <a:lnTo>
                    <a:pt x="1617" y="1"/>
                  </a:lnTo>
                  <a:close/>
                  <a:moveTo>
                    <a:pt x="1799" y="1"/>
                  </a:moveTo>
                  <a:lnTo>
                    <a:pt x="1799" y="92"/>
                  </a:lnTo>
                  <a:lnTo>
                    <a:pt x="1972" y="92"/>
                  </a:lnTo>
                  <a:lnTo>
                    <a:pt x="1972" y="1"/>
                  </a:lnTo>
                  <a:close/>
                  <a:moveTo>
                    <a:pt x="2155" y="1"/>
                  </a:moveTo>
                  <a:lnTo>
                    <a:pt x="2155" y="92"/>
                  </a:lnTo>
                  <a:lnTo>
                    <a:pt x="2328" y="92"/>
                  </a:lnTo>
                  <a:lnTo>
                    <a:pt x="2328" y="1"/>
                  </a:lnTo>
                  <a:close/>
                  <a:moveTo>
                    <a:pt x="2513" y="1"/>
                  </a:moveTo>
                  <a:lnTo>
                    <a:pt x="2513" y="92"/>
                  </a:lnTo>
                  <a:lnTo>
                    <a:pt x="2696" y="92"/>
                  </a:lnTo>
                  <a:lnTo>
                    <a:pt x="2696" y="1"/>
                  </a:lnTo>
                  <a:close/>
                  <a:moveTo>
                    <a:pt x="2872" y="1"/>
                  </a:moveTo>
                  <a:lnTo>
                    <a:pt x="2872" y="92"/>
                  </a:lnTo>
                  <a:lnTo>
                    <a:pt x="3051" y="92"/>
                  </a:lnTo>
                  <a:lnTo>
                    <a:pt x="3051" y="1"/>
                  </a:lnTo>
                  <a:close/>
                  <a:moveTo>
                    <a:pt x="3234" y="1"/>
                  </a:moveTo>
                  <a:lnTo>
                    <a:pt x="3234" y="92"/>
                  </a:lnTo>
                  <a:lnTo>
                    <a:pt x="3413" y="92"/>
                  </a:lnTo>
                  <a:lnTo>
                    <a:pt x="3413" y="1"/>
                  </a:lnTo>
                  <a:close/>
                  <a:moveTo>
                    <a:pt x="3501" y="1"/>
                  </a:moveTo>
                  <a:lnTo>
                    <a:pt x="3501" y="92"/>
                  </a:lnTo>
                  <a:lnTo>
                    <a:pt x="3680" y="92"/>
                  </a:lnTo>
                  <a:lnTo>
                    <a:pt x="3680" y="1"/>
                  </a:lnTo>
                  <a:close/>
                  <a:moveTo>
                    <a:pt x="3860" y="1"/>
                  </a:moveTo>
                  <a:lnTo>
                    <a:pt x="3860" y="92"/>
                  </a:lnTo>
                  <a:lnTo>
                    <a:pt x="4039" y="92"/>
                  </a:lnTo>
                  <a:lnTo>
                    <a:pt x="4039" y="1"/>
                  </a:lnTo>
                  <a:close/>
                  <a:moveTo>
                    <a:pt x="4221" y="1"/>
                  </a:moveTo>
                  <a:lnTo>
                    <a:pt x="4221" y="92"/>
                  </a:lnTo>
                  <a:lnTo>
                    <a:pt x="4401" y="92"/>
                  </a:lnTo>
                  <a:lnTo>
                    <a:pt x="4401" y="1"/>
                  </a:lnTo>
                  <a:close/>
                  <a:moveTo>
                    <a:pt x="4577" y="1"/>
                  </a:moveTo>
                  <a:lnTo>
                    <a:pt x="4577" y="92"/>
                  </a:lnTo>
                  <a:lnTo>
                    <a:pt x="4759" y="92"/>
                  </a:lnTo>
                  <a:lnTo>
                    <a:pt x="4759" y="1"/>
                  </a:lnTo>
                  <a:close/>
                  <a:moveTo>
                    <a:pt x="4935" y="1"/>
                  </a:moveTo>
                  <a:lnTo>
                    <a:pt x="4935" y="92"/>
                  </a:lnTo>
                  <a:lnTo>
                    <a:pt x="5118" y="92"/>
                  </a:lnTo>
                  <a:lnTo>
                    <a:pt x="5118" y="1"/>
                  </a:lnTo>
                  <a:close/>
                  <a:moveTo>
                    <a:pt x="5297" y="1"/>
                  </a:moveTo>
                  <a:lnTo>
                    <a:pt x="5297" y="92"/>
                  </a:lnTo>
                  <a:lnTo>
                    <a:pt x="5470" y="92"/>
                  </a:lnTo>
                  <a:lnTo>
                    <a:pt x="5470" y="1"/>
                  </a:lnTo>
                  <a:close/>
                  <a:moveTo>
                    <a:pt x="5655" y="1"/>
                  </a:moveTo>
                  <a:lnTo>
                    <a:pt x="5655" y="92"/>
                  </a:lnTo>
                  <a:lnTo>
                    <a:pt x="5828" y="92"/>
                  </a:lnTo>
                  <a:lnTo>
                    <a:pt x="58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0"/>
            <p:cNvSpPr/>
            <p:nvPr/>
          </p:nvSpPr>
          <p:spPr>
            <a:xfrm>
              <a:off x="5534850" y="155775"/>
              <a:ext cx="4098" cy="4283"/>
            </a:xfrm>
            <a:custGeom>
              <a:avLst/>
              <a:gdLst/>
              <a:ahLst/>
              <a:cxnLst/>
              <a:rect l="l" t="t" r="r" b="b"/>
              <a:pathLst>
                <a:path w="89" h="93" extrusionOk="0">
                  <a:moveTo>
                    <a:pt x="0" y="1"/>
                  </a:moveTo>
                  <a:lnTo>
                    <a:pt x="0" y="92"/>
                  </a:lnTo>
                  <a:lnTo>
                    <a:pt x="88" y="92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0"/>
            <p:cNvSpPr/>
            <p:nvPr/>
          </p:nvSpPr>
          <p:spPr>
            <a:xfrm>
              <a:off x="5534850" y="168254"/>
              <a:ext cx="4098" cy="264373"/>
            </a:xfrm>
            <a:custGeom>
              <a:avLst/>
              <a:gdLst/>
              <a:ahLst/>
              <a:cxnLst/>
              <a:rect l="l" t="t" r="r" b="b"/>
              <a:pathLst>
                <a:path w="89" h="5741" extrusionOk="0">
                  <a:moveTo>
                    <a:pt x="0" y="0"/>
                  </a:moveTo>
                  <a:lnTo>
                    <a:pt x="0" y="183"/>
                  </a:lnTo>
                  <a:lnTo>
                    <a:pt x="88" y="183"/>
                  </a:lnTo>
                  <a:lnTo>
                    <a:pt x="88" y="0"/>
                  </a:lnTo>
                  <a:close/>
                  <a:moveTo>
                    <a:pt x="0" y="359"/>
                  </a:moveTo>
                  <a:lnTo>
                    <a:pt x="0" y="541"/>
                  </a:lnTo>
                  <a:lnTo>
                    <a:pt x="88" y="541"/>
                  </a:lnTo>
                  <a:lnTo>
                    <a:pt x="88" y="359"/>
                  </a:lnTo>
                  <a:close/>
                  <a:moveTo>
                    <a:pt x="0" y="717"/>
                  </a:moveTo>
                  <a:lnTo>
                    <a:pt x="0" y="897"/>
                  </a:lnTo>
                  <a:lnTo>
                    <a:pt x="88" y="897"/>
                  </a:lnTo>
                  <a:lnTo>
                    <a:pt x="88" y="717"/>
                  </a:lnTo>
                  <a:close/>
                  <a:moveTo>
                    <a:pt x="0" y="1076"/>
                  </a:moveTo>
                  <a:lnTo>
                    <a:pt x="0" y="1255"/>
                  </a:lnTo>
                  <a:lnTo>
                    <a:pt x="88" y="1255"/>
                  </a:lnTo>
                  <a:lnTo>
                    <a:pt x="88" y="1076"/>
                  </a:lnTo>
                  <a:close/>
                  <a:moveTo>
                    <a:pt x="0" y="1438"/>
                  </a:moveTo>
                  <a:lnTo>
                    <a:pt x="0" y="1617"/>
                  </a:lnTo>
                  <a:lnTo>
                    <a:pt x="88" y="1617"/>
                  </a:lnTo>
                  <a:lnTo>
                    <a:pt x="88" y="1438"/>
                  </a:lnTo>
                  <a:close/>
                  <a:moveTo>
                    <a:pt x="0" y="1705"/>
                  </a:moveTo>
                  <a:lnTo>
                    <a:pt x="0" y="1884"/>
                  </a:lnTo>
                  <a:lnTo>
                    <a:pt x="88" y="1884"/>
                  </a:lnTo>
                  <a:lnTo>
                    <a:pt x="88" y="1705"/>
                  </a:lnTo>
                  <a:close/>
                  <a:moveTo>
                    <a:pt x="0" y="2060"/>
                  </a:moveTo>
                  <a:lnTo>
                    <a:pt x="0" y="2243"/>
                  </a:lnTo>
                  <a:lnTo>
                    <a:pt x="88" y="2243"/>
                  </a:lnTo>
                  <a:lnTo>
                    <a:pt x="88" y="2060"/>
                  </a:lnTo>
                  <a:close/>
                  <a:moveTo>
                    <a:pt x="0" y="2422"/>
                  </a:moveTo>
                  <a:lnTo>
                    <a:pt x="0" y="2605"/>
                  </a:lnTo>
                  <a:lnTo>
                    <a:pt x="88" y="2605"/>
                  </a:lnTo>
                  <a:lnTo>
                    <a:pt x="88" y="2422"/>
                  </a:lnTo>
                  <a:close/>
                  <a:moveTo>
                    <a:pt x="0" y="2781"/>
                  </a:moveTo>
                  <a:lnTo>
                    <a:pt x="0" y="2963"/>
                  </a:lnTo>
                  <a:lnTo>
                    <a:pt x="88" y="2963"/>
                  </a:lnTo>
                  <a:lnTo>
                    <a:pt x="88" y="2781"/>
                  </a:lnTo>
                  <a:close/>
                  <a:moveTo>
                    <a:pt x="0" y="3139"/>
                  </a:moveTo>
                  <a:lnTo>
                    <a:pt x="0" y="3319"/>
                  </a:lnTo>
                  <a:lnTo>
                    <a:pt x="88" y="3319"/>
                  </a:lnTo>
                  <a:lnTo>
                    <a:pt x="88" y="3139"/>
                  </a:lnTo>
                  <a:close/>
                  <a:moveTo>
                    <a:pt x="0" y="3498"/>
                  </a:moveTo>
                  <a:lnTo>
                    <a:pt x="0" y="3677"/>
                  </a:lnTo>
                  <a:lnTo>
                    <a:pt x="88" y="3677"/>
                  </a:lnTo>
                  <a:lnTo>
                    <a:pt x="88" y="3498"/>
                  </a:lnTo>
                  <a:close/>
                  <a:moveTo>
                    <a:pt x="0" y="3859"/>
                  </a:moveTo>
                  <a:lnTo>
                    <a:pt x="0" y="4039"/>
                  </a:lnTo>
                  <a:lnTo>
                    <a:pt x="88" y="4039"/>
                  </a:lnTo>
                  <a:lnTo>
                    <a:pt x="88" y="3859"/>
                  </a:lnTo>
                  <a:close/>
                  <a:moveTo>
                    <a:pt x="0" y="4215"/>
                  </a:moveTo>
                  <a:lnTo>
                    <a:pt x="0" y="4397"/>
                  </a:lnTo>
                  <a:lnTo>
                    <a:pt x="88" y="4397"/>
                  </a:lnTo>
                  <a:lnTo>
                    <a:pt x="88" y="4215"/>
                  </a:lnTo>
                  <a:close/>
                  <a:moveTo>
                    <a:pt x="0" y="4573"/>
                  </a:moveTo>
                  <a:lnTo>
                    <a:pt x="0" y="4756"/>
                  </a:lnTo>
                  <a:lnTo>
                    <a:pt x="88" y="4756"/>
                  </a:lnTo>
                  <a:lnTo>
                    <a:pt x="88" y="4573"/>
                  </a:lnTo>
                  <a:close/>
                  <a:moveTo>
                    <a:pt x="0" y="4932"/>
                  </a:moveTo>
                  <a:lnTo>
                    <a:pt x="0" y="5111"/>
                  </a:lnTo>
                  <a:lnTo>
                    <a:pt x="88" y="5111"/>
                  </a:lnTo>
                  <a:lnTo>
                    <a:pt x="88" y="4932"/>
                  </a:lnTo>
                  <a:close/>
                  <a:moveTo>
                    <a:pt x="0" y="5203"/>
                  </a:moveTo>
                  <a:lnTo>
                    <a:pt x="0" y="5385"/>
                  </a:lnTo>
                  <a:lnTo>
                    <a:pt x="88" y="5385"/>
                  </a:lnTo>
                  <a:lnTo>
                    <a:pt x="88" y="5203"/>
                  </a:lnTo>
                  <a:close/>
                  <a:moveTo>
                    <a:pt x="0" y="5561"/>
                  </a:moveTo>
                  <a:lnTo>
                    <a:pt x="0" y="5740"/>
                  </a:lnTo>
                  <a:lnTo>
                    <a:pt x="88" y="5740"/>
                  </a:lnTo>
                  <a:lnTo>
                    <a:pt x="88" y="55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0"/>
            <p:cNvSpPr/>
            <p:nvPr/>
          </p:nvSpPr>
          <p:spPr>
            <a:xfrm>
              <a:off x="5229219" y="428388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1" y="0"/>
                  </a:moveTo>
                  <a:lnTo>
                    <a:pt x="1" y="808"/>
                  </a:lnTo>
                  <a:lnTo>
                    <a:pt x="806" y="808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0"/>
            <p:cNvSpPr/>
            <p:nvPr/>
          </p:nvSpPr>
          <p:spPr>
            <a:xfrm>
              <a:off x="5229219" y="424474"/>
              <a:ext cx="41353" cy="41307"/>
            </a:xfrm>
            <a:custGeom>
              <a:avLst/>
              <a:gdLst/>
              <a:ahLst/>
              <a:cxnLst/>
              <a:rect l="l" t="t" r="r" b="b"/>
              <a:pathLst>
                <a:path w="898" h="897" extrusionOk="0">
                  <a:moveTo>
                    <a:pt x="809" y="88"/>
                  </a:moveTo>
                  <a:lnTo>
                    <a:pt x="809" y="805"/>
                  </a:lnTo>
                  <a:lnTo>
                    <a:pt x="89" y="805"/>
                  </a:lnTo>
                  <a:lnTo>
                    <a:pt x="89" y="88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0"/>
            <p:cNvSpPr/>
            <p:nvPr/>
          </p:nvSpPr>
          <p:spPr>
            <a:xfrm>
              <a:off x="5229219" y="283977"/>
              <a:ext cx="37116" cy="37116"/>
            </a:xfrm>
            <a:custGeom>
              <a:avLst/>
              <a:gdLst/>
              <a:ahLst/>
              <a:cxnLst/>
              <a:rect l="l" t="t" r="r" b="b"/>
              <a:pathLst>
                <a:path w="806" h="806" extrusionOk="0">
                  <a:moveTo>
                    <a:pt x="1" y="0"/>
                  </a:moveTo>
                  <a:lnTo>
                    <a:pt x="1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0"/>
            <p:cNvSpPr/>
            <p:nvPr/>
          </p:nvSpPr>
          <p:spPr>
            <a:xfrm>
              <a:off x="5229219" y="279786"/>
              <a:ext cx="41353" cy="41307"/>
            </a:xfrm>
            <a:custGeom>
              <a:avLst/>
              <a:gdLst/>
              <a:ahLst/>
              <a:cxnLst/>
              <a:rect l="l" t="t" r="r" b="b"/>
              <a:pathLst>
                <a:path w="898" h="897" extrusionOk="0">
                  <a:moveTo>
                    <a:pt x="809" y="88"/>
                  </a:moveTo>
                  <a:lnTo>
                    <a:pt x="809" y="808"/>
                  </a:lnTo>
                  <a:lnTo>
                    <a:pt x="89" y="808"/>
                  </a:lnTo>
                  <a:lnTo>
                    <a:pt x="89" y="88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0"/>
            <p:cNvSpPr/>
            <p:nvPr/>
          </p:nvSpPr>
          <p:spPr>
            <a:xfrm>
              <a:off x="5229219" y="139289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1" y="0"/>
                  </a:moveTo>
                  <a:lnTo>
                    <a:pt x="1" y="809"/>
                  </a:lnTo>
                  <a:lnTo>
                    <a:pt x="806" y="80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0"/>
            <p:cNvSpPr/>
            <p:nvPr/>
          </p:nvSpPr>
          <p:spPr>
            <a:xfrm>
              <a:off x="5229219" y="135375"/>
              <a:ext cx="41353" cy="41307"/>
            </a:xfrm>
            <a:custGeom>
              <a:avLst/>
              <a:gdLst/>
              <a:ahLst/>
              <a:cxnLst/>
              <a:rect l="l" t="t" r="r" b="b"/>
              <a:pathLst>
                <a:path w="898" h="897" extrusionOk="0">
                  <a:moveTo>
                    <a:pt x="809" y="85"/>
                  </a:moveTo>
                  <a:lnTo>
                    <a:pt x="809" y="806"/>
                  </a:lnTo>
                  <a:lnTo>
                    <a:pt x="89" y="806"/>
                  </a:lnTo>
                  <a:lnTo>
                    <a:pt x="89" y="85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0"/>
            <p:cNvSpPr/>
            <p:nvPr/>
          </p:nvSpPr>
          <p:spPr>
            <a:xfrm>
              <a:off x="5518319" y="428388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0" y="0"/>
                  </a:moveTo>
                  <a:lnTo>
                    <a:pt x="0" y="808"/>
                  </a:lnTo>
                  <a:lnTo>
                    <a:pt x="806" y="808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0"/>
            <p:cNvSpPr/>
            <p:nvPr/>
          </p:nvSpPr>
          <p:spPr>
            <a:xfrm>
              <a:off x="5518319" y="424474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6" y="88"/>
                  </a:moveTo>
                  <a:lnTo>
                    <a:pt x="806" y="805"/>
                  </a:lnTo>
                  <a:lnTo>
                    <a:pt x="85" y="805"/>
                  </a:lnTo>
                  <a:lnTo>
                    <a:pt x="85" y="88"/>
                  </a:lnTo>
                  <a:close/>
                  <a:moveTo>
                    <a:pt x="0" y="0"/>
                  </a:moveTo>
                  <a:lnTo>
                    <a:pt x="0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0"/>
            <p:cNvSpPr/>
            <p:nvPr/>
          </p:nvSpPr>
          <p:spPr>
            <a:xfrm>
              <a:off x="5518319" y="283977"/>
              <a:ext cx="37116" cy="37116"/>
            </a:xfrm>
            <a:custGeom>
              <a:avLst/>
              <a:gdLst/>
              <a:ahLst/>
              <a:cxnLst/>
              <a:rect l="l" t="t" r="r" b="b"/>
              <a:pathLst>
                <a:path w="806" h="806" extrusionOk="0">
                  <a:moveTo>
                    <a:pt x="0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0"/>
            <p:cNvSpPr/>
            <p:nvPr/>
          </p:nvSpPr>
          <p:spPr>
            <a:xfrm>
              <a:off x="5518319" y="279786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6" y="88"/>
                  </a:moveTo>
                  <a:lnTo>
                    <a:pt x="806" y="808"/>
                  </a:lnTo>
                  <a:lnTo>
                    <a:pt x="85" y="808"/>
                  </a:lnTo>
                  <a:lnTo>
                    <a:pt x="85" y="88"/>
                  </a:lnTo>
                  <a:close/>
                  <a:moveTo>
                    <a:pt x="0" y="0"/>
                  </a:moveTo>
                  <a:lnTo>
                    <a:pt x="0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0"/>
            <p:cNvSpPr/>
            <p:nvPr/>
          </p:nvSpPr>
          <p:spPr>
            <a:xfrm>
              <a:off x="5518319" y="139289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0" y="0"/>
                  </a:moveTo>
                  <a:lnTo>
                    <a:pt x="0" y="809"/>
                  </a:lnTo>
                  <a:lnTo>
                    <a:pt x="806" y="80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0"/>
            <p:cNvSpPr/>
            <p:nvPr/>
          </p:nvSpPr>
          <p:spPr>
            <a:xfrm>
              <a:off x="5518319" y="135375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6" y="85"/>
                  </a:moveTo>
                  <a:lnTo>
                    <a:pt x="806" y="806"/>
                  </a:lnTo>
                  <a:lnTo>
                    <a:pt x="85" y="806"/>
                  </a:lnTo>
                  <a:lnTo>
                    <a:pt x="85" y="85"/>
                  </a:lnTo>
                  <a:close/>
                  <a:moveTo>
                    <a:pt x="0" y="0"/>
                  </a:moveTo>
                  <a:lnTo>
                    <a:pt x="0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0"/>
            <p:cNvSpPr/>
            <p:nvPr/>
          </p:nvSpPr>
          <p:spPr>
            <a:xfrm>
              <a:off x="5373631" y="139289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0" y="0"/>
                  </a:moveTo>
                  <a:lnTo>
                    <a:pt x="0" y="809"/>
                  </a:lnTo>
                  <a:lnTo>
                    <a:pt x="806" y="809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0"/>
            <p:cNvSpPr/>
            <p:nvPr/>
          </p:nvSpPr>
          <p:spPr>
            <a:xfrm>
              <a:off x="5373769" y="135375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9" y="85"/>
                  </a:moveTo>
                  <a:lnTo>
                    <a:pt x="809" y="806"/>
                  </a:lnTo>
                  <a:lnTo>
                    <a:pt x="89" y="806"/>
                  </a:lnTo>
                  <a:lnTo>
                    <a:pt x="89" y="85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0"/>
            <p:cNvSpPr/>
            <p:nvPr/>
          </p:nvSpPr>
          <p:spPr>
            <a:xfrm>
              <a:off x="5373631" y="428388"/>
              <a:ext cx="37116" cy="37254"/>
            </a:xfrm>
            <a:custGeom>
              <a:avLst/>
              <a:gdLst/>
              <a:ahLst/>
              <a:cxnLst/>
              <a:rect l="l" t="t" r="r" b="b"/>
              <a:pathLst>
                <a:path w="806" h="809" extrusionOk="0">
                  <a:moveTo>
                    <a:pt x="0" y="0"/>
                  </a:moveTo>
                  <a:lnTo>
                    <a:pt x="0" y="808"/>
                  </a:lnTo>
                  <a:lnTo>
                    <a:pt x="806" y="808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0"/>
            <p:cNvSpPr/>
            <p:nvPr/>
          </p:nvSpPr>
          <p:spPr>
            <a:xfrm>
              <a:off x="5373769" y="424474"/>
              <a:ext cx="41307" cy="41307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809" y="88"/>
                  </a:moveTo>
                  <a:lnTo>
                    <a:pt x="809" y="805"/>
                  </a:lnTo>
                  <a:lnTo>
                    <a:pt x="89" y="805"/>
                  </a:lnTo>
                  <a:lnTo>
                    <a:pt x="89" y="88"/>
                  </a:lnTo>
                  <a:close/>
                  <a:moveTo>
                    <a:pt x="1" y="0"/>
                  </a:moveTo>
                  <a:lnTo>
                    <a:pt x="1" y="897"/>
                  </a:lnTo>
                  <a:lnTo>
                    <a:pt x="897" y="897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5" name="Google Shape;1695;p50"/>
          <p:cNvGrpSpPr/>
          <p:nvPr/>
        </p:nvGrpSpPr>
        <p:grpSpPr>
          <a:xfrm>
            <a:off x="418549" y="2652190"/>
            <a:ext cx="633066" cy="294573"/>
            <a:chOff x="2923700" y="1109644"/>
            <a:chExt cx="244248" cy="113651"/>
          </a:xfrm>
        </p:grpSpPr>
        <p:sp>
          <p:nvSpPr>
            <p:cNvPr id="1696" name="Google Shape;1696;p50"/>
            <p:cNvSpPr/>
            <p:nvPr/>
          </p:nvSpPr>
          <p:spPr>
            <a:xfrm>
              <a:off x="2923700" y="1109967"/>
              <a:ext cx="68016" cy="113145"/>
            </a:xfrm>
            <a:custGeom>
              <a:avLst/>
              <a:gdLst/>
              <a:ahLst/>
              <a:cxnLst/>
              <a:rect l="l" t="t" r="r" b="b"/>
              <a:pathLst>
                <a:path w="1477" h="2457" extrusionOk="0">
                  <a:moveTo>
                    <a:pt x="1215" y="1"/>
                  </a:moveTo>
                  <a:cubicBezTo>
                    <a:pt x="1158" y="1"/>
                    <a:pt x="1100" y="23"/>
                    <a:pt x="1055" y="67"/>
                  </a:cubicBezTo>
                  <a:lnTo>
                    <a:pt x="61" y="1076"/>
                  </a:lnTo>
                  <a:cubicBezTo>
                    <a:pt x="51" y="1079"/>
                    <a:pt x="45" y="1092"/>
                    <a:pt x="39" y="1101"/>
                  </a:cubicBezTo>
                  <a:cubicBezTo>
                    <a:pt x="36" y="1101"/>
                    <a:pt x="32" y="1105"/>
                    <a:pt x="32" y="1108"/>
                  </a:cubicBezTo>
                  <a:cubicBezTo>
                    <a:pt x="29" y="1117"/>
                    <a:pt x="17" y="1133"/>
                    <a:pt x="17" y="1139"/>
                  </a:cubicBezTo>
                  <a:cubicBezTo>
                    <a:pt x="17" y="1142"/>
                    <a:pt x="17" y="1143"/>
                    <a:pt x="18" y="1143"/>
                  </a:cubicBezTo>
                  <a:cubicBezTo>
                    <a:pt x="19" y="1143"/>
                    <a:pt x="19" y="1143"/>
                    <a:pt x="19" y="1143"/>
                  </a:cubicBezTo>
                  <a:cubicBezTo>
                    <a:pt x="20" y="1143"/>
                    <a:pt x="19" y="1144"/>
                    <a:pt x="17" y="1149"/>
                  </a:cubicBezTo>
                  <a:cubicBezTo>
                    <a:pt x="7" y="1158"/>
                    <a:pt x="7" y="1171"/>
                    <a:pt x="7" y="1174"/>
                  </a:cubicBezTo>
                  <a:cubicBezTo>
                    <a:pt x="7" y="1180"/>
                    <a:pt x="1" y="1183"/>
                    <a:pt x="1" y="1189"/>
                  </a:cubicBezTo>
                  <a:lnTo>
                    <a:pt x="1" y="1215"/>
                  </a:lnTo>
                  <a:lnTo>
                    <a:pt x="1" y="1230"/>
                  </a:lnTo>
                  <a:lnTo>
                    <a:pt x="1" y="1249"/>
                  </a:lnTo>
                  <a:lnTo>
                    <a:pt x="1" y="1274"/>
                  </a:lnTo>
                  <a:cubicBezTo>
                    <a:pt x="1" y="1277"/>
                    <a:pt x="1" y="1290"/>
                    <a:pt x="7" y="1293"/>
                  </a:cubicBezTo>
                  <a:cubicBezTo>
                    <a:pt x="17" y="1296"/>
                    <a:pt x="17" y="1306"/>
                    <a:pt x="17" y="1312"/>
                  </a:cubicBezTo>
                  <a:cubicBezTo>
                    <a:pt x="17" y="1322"/>
                    <a:pt x="26" y="1325"/>
                    <a:pt x="29" y="1328"/>
                  </a:cubicBezTo>
                  <a:cubicBezTo>
                    <a:pt x="32" y="1337"/>
                    <a:pt x="36" y="1347"/>
                    <a:pt x="42" y="1356"/>
                  </a:cubicBezTo>
                  <a:cubicBezTo>
                    <a:pt x="45" y="1359"/>
                    <a:pt x="48" y="1359"/>
                    <a:pt x="51" y="1362"/>
                  </a:cubicBezTo>
                  <a:cubicBezTo>
                    <a:pt x="58" y="1372"/>
                    <a:pt x="64" y="1378"/>
                    <a:pt x="73" y="1384"/>
                  </a:cubicBezTo>
                  <a:lnTo>
                    <a:pt x="1067" y="2394"/>
                  </a:lnTo>
                  <a:cubicBezTo>
                    <a:pt x="1114" y="2432"/>
                    <a:pt x="1174" y="2457"/>
                    <a:pt x="1231" y="2457"/>
                  </a:cubicBezTo>
                  <a:cubicBezTo>
                    <a:pt x="1290" y="2457"/>
                    <a:pt x="1347" y="2432"/>
                    <a:pt x="1388" y="2391"/>
                  </a:cubicBezTo>
                  <a:cubicBezTo>
                    <a:pt x="1476" y="2303"/>
                    <a:pt x="1476" y="2161"/>
                    <a:pt x="1388" y="2076"/>
                  </a:cubicBezTo>
                  <a:lnTo>
                    <a:pt x="532" y="1230"/>
                  </a:lnTo>
                  <a:lnTo>
                    <a:pt x="1372" y="384"/>
                  </a:lnTo>
                  <a:cubicBezTo>
                    <a:pt x="1460" y="299"/>
                    <a:pt x="1460" y="152"/>
                    <a:pt x="1372" y="67"/>
                  </a:cubicBezTo>
                  <a:cubicBezTo>
                    <a:pt x="1328" y="23"/>
                    <a:pt x="1272" y="1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0"/>
            <p:cNvSpPr/>
            <p:nvPr/>
          </p:nvSpPr>
          <p:spPr>
            <a:xfrm>
              <a:off x="3028002" y="1110197"/>
              <a:ext cx="60464" cy="113099"/>
            </a:xfrm>
            <a:custGeom>
              <a:avLst/>
              <a:gdLst/>
              <a:ahLst/>
              <a:cxnLst/>
              <a:rect l="l" t="t" r="r" b="b"/>
              <a:pathLst>
                <a:path w="1313" h="2456" extrusionOk="0">
                  <a:moveTo>
                    <a:pt x="1092" y="1"/>
                  </a:moveTo>
                  <a:cubicBezTo>
                    <a:pt x="1016" y="1"/>
                    <a:pt x="945" y="46"/>
                    <a:pt x="913" y="118"/>
                  </a:cubicBezTo>
                  <a:lnTo>
                    <a:pt x="45" y="2185"/>
                  </a:lnTo>
                  <a:cubicBezTo>
                    <a:pt x="41" y="2188"/>
                    <a:pt x="41" y="2191"/>
                    <a:pt x="35" y="2194"/>
                  </a:cubicBezTo>
                  <a:cubicBezTo>
                    <a:pt x="0" y="2295"/>
                    <a:pt x="51" y="2408"/>
                    <a:pt x="148" y="2443"/>
                  </a:cubicBezTo>
                  <a:cubicBezTo>
                    <a:pt x="173" y="2452"/>
                    <a:pt x="199" y="2455"/>
                    <a:pt x="221" y="2455"/>
                  </a:cubicBezTo>
                  <a:cubicBezTo>
                    <a:pt x="299" y="2455"/>
                    <a:pt x="368" y="2408"/>
                    <a:pt x="403" y="2339"/>
                  </a:cubicBezTo>
                  <a:lnTo>
                    <a:pt x="1271" y="269"/>
                  </a:lnTo>
                  <a:cubicBezTo>
                    <a:pt x="1312" y="172"/>
                    <a:pt x="1271" y="62"/>
                    <a:pt x="1171" y="18"/>
                  </a:cubicBezTo>
                  <a:cubicBezTo>
                    <a:pt x="1145" y="6"/>
                    <a:pt x="1118" y="1"/>
                    <a:pt x="10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0"/>
            <p:cNvSpPr/>
            <p:nvPr/>
          </p:nvSpPr>
          <p:spPr>
            <a:xfrm>
              <a:off x="3099840" y="1109644"/>
              <a:ext cx="68108" cy="113329"/>
            </a:xfrm>
            <a:custGeom>
              <a:avLst/>
              <a:gdLst/>
              <a:ahLst/>
              <a:cxnLst/>
              <a:rect l="l" t="t" r="r" b="b"/>
              <a:pathLst>
                <a:path w="1479" h="2461" extrusionOk="0">
                  <a:moveTo>
                    <a:pt x="247" y="0"/>
                  </a:moveTo>
                  <a:cubicBezTo>
                    <a:pt x="191" y="0"/>
                    <a:pt x="134" y="22"/>
                    <a:pt x="89" y="64"/>
                  </a:cubicBezTo>
                  <a:cubicBezTo>
                    <a:pt x="1" y="152"/>
                    <a:pt x="1" y="297"/>
                    <a:pt x="89" y="385"/>
                  </a:cubicBezTo>
                  <a:lnTo>
                    <a:pt x="928" y="1228"/>
                  </a:lnTo>
                  <a:lnTo>
                    <a:pt x="89" y="2077"/>
                  </a:lnTo>
                  <a:cubicBezTo>
                    <a:pt x="1" y="2165"/>
                    <a:pt x="1" y="2310"/>
                    <a:pt x="89" y="2395"/>
                  </a:cubicBezTo>
                  <a:cubicBezTo>
                    <a:pt x="131" y="2439"/>
                    <a:pt x="188" y="2461"/>
                    <a:pt x="246" y="2461"/>
                  </a:cubicBezTo>
                  <a:cubicBezTo>
                    <a:pt x="304" y="2461"/>
                    <a:pt x="362" y="2439"/>
                    <a:pt x="406" y="2395"/>
                  </a:cubicBezTo>
                  <a:lnTo>
                    <a:pt x="1400" y="1385"/>
                  </a:lnTo>
                  <a:lnTo>
                    <a:pt x="1425" y="1363"/>
                  </a:lnTo>
                  <a:cubicBezTo>
                    <a:pt x="1432" y="1347"/>
                    <a:pt x="1444" y="1338"/>
                    <a:pt x="1444" y="1329"/>
                  </a:cubicBezTo>
                  <a:cubicBezTo>
                    <a:pt x="1444" y="1316"/>
                    <a:pt x="1441" y="1322"/>
                    <a:pt x="1444" y="1316"/>
                  </a:cubicBezTo>
                  <a:cubicBezTo>
                    <a:pt x="1447" y="1307"/>
                    <a:pt x="1457" y="1291"/>
                    <a:pt x="1479" y="1284"/>
                  </a:cubicBezTo>
                  <a:lnTo>
                    <a:pt x="1479" y="1275"/>
                  </a:lnTo>
                  <a:lnTo>
                    <a:pt x="1479" y="1250"/>
                  </a:lnTo>
                  <a:lnTo>
                    <a:pt x="1479" y="1228"/>
                  </a:lnTo>
                  <a:lnTo>
                    <a:pt x="1479" y="1212"/>
                  </a:lnTo>
                  <a:lnTo>
                    <a:pt x="1479" y="1190"/>
                  </a:lnTo>
                  <a:lnTo>
                    <a:pt x="1479" y="1178"/>
                  </a:lnTo>
                  <a:lnTo>
                    <a:pt x="1479" y="1146"/>
                  </a:lnTo>
                  <a:lnTo>
                    <a:pt x="1479" y="1137"/>
                  </a:lnTo>
                  <a:lnTo>
                    <a:pt x="1479" y="1105"/>
                  </a:lnTo>
                  <a:lnTo>
                    <a:pt x="1479" y="1099"/>
                  </a:lnTo>
                  <a:cubicBezTo>
                    <a:pt x="1479" y="1099"/>
                    <a:pt x="1410" y="1083"/>
                    <a:pt x="1400" y="1074"/>
                  </a:cubicBezTo>
                  <a:lnTo>
                    <a:pt x="406" y="64"/>
                  </a:lnTo>
                  <a:cubicBezTo>
                    <a:pt x="361" y="22"/>
                    <a:pt x="304" y="0"/>
                    <a:pt x="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50"/>
          <p:cNvGrpSpPr/>
          <p:nvPr/>
        </p:nvGrpSpPr>
        <p:grpSpPr>
          <a:xfrm>
            <a:off x="7280229" y="732579"/>
            <a:ext cx="1365469" cy="935075"/>
            <a:chOff x="4354825" y="2560575"/>
            <a:chExt cx="284900" cy="195100"/>
          </a:xfrm>
        </p:grpSpPr>
        <p:sp>
          <p:nvSpPr>
            <p:cNvPr id="1700" name="Google Shape;1700;p50"/>
            <p:cNvSpPr/>
            <p:nvPr/>
          </p:nvSpPr>
          <p:spPr>
            <a:xfrm>
              <a:off x="4354825" y="2560575"/>
              <a:ext cx="284900" cy="195100"/>
            </a:xfrm>
            <a:custGeom>
              <a:avLst/>
              <a:gdLst/>
              <a:ahLst/>
              <a:cxnLst/>
              <a:rect l="l" t="t" r="r" b="b"/>
              <a:pathLst>
                <a:path w="11396" h="7804" extrusionOk="0">
                  <a:moveTo>
                    <a:pt x="11304" y="89"/>
                  </a:moveTo>
                  <a:lnTo>
                    <a:pt x="11304" y="7713"/>
                  </a:lnTo>
                  <a:lnTo>
                    <a:pt x="91" y="7713"/>
                  </a:lnTo>
                  <a:lnTo>
                    <a:pt x="91" y="89"/>
                  </a:lnTo>
                  <a:close/>
                  <a:moveTo>
                    <a:pt x="0" y="1"/>
                  </a:moveTo>
                  <a:lnTo>
                    <a:pt x="0" y="7804"/>
                  </a:lnTo>
                  <a:lnTo>
                    <a:pt x="11395" y="7804"/>
                  </a:lnTo>
                  <a:lnTo>
                    <a:pt x="113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0"/>
            <p:cNvSpPr/>
            <p:nvPr/>
          </p:nvSpPr>
          <p:spPr>
            <a:xfrm>
              <a:off x="4366850" y="2568525"/>
              <a:ext cx="11275" cy="11175"/>
            </a:xfrm>
            <a:custGeom>
              <a:avLst/>
              <a:gdLst/>
              <a:ahLst/>
              <a:cxnLst/>
              <a:rect l="l" t="t" r="r" b="b"/>
              <a:pathLst>
                <a:path w="451" h="447" extrusionOk="0">
                  <a:moveTo>
                    <a:pt x="224" y="0"/>
                  </a:moveTo>
                  <a:cubicBezTo>
                    <a:pt x="101" y="0"/>
                    <a:pt x="0" y="101"/>
                    <a:pt x="0" y="224"/>
                  </a:cubicBezTo>
                  <a:cubicBezTo>
                    <a:pt x="0" y="346"/>
                    <a:pt x="98" y="447"/>
                    <a:pt x="224" y="447"/>
                  </a:cubicBezTo>
                  <a:cubicBezTo>
                    <a:pt x="350" y="447"/>
                    <a:pt x="450" y="349"/>
                    <a:pt x="450" y="224"/>
                  </a:cubicBezTo>
                  <a:cubicBezTo>
                    <a:pt x="450" y="101"/>
                    <a:pt x="350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0"/>
            <p:cNvSpPr/>
            <p:nvPr/>
          </p:nvSpPr>
          <p:spPr>
            <a:xfrm>
              <a:off x="4389800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30" y="0"/>
                  </a:moveTo>
                  <a:cubicBezTo>
                    <a:pt x="105" y="0"/>
                    <a:pt x="1" y="101"/>
                    <a:pt x="1" y="224"/>
                  </a:cubicBezTo>
                  <a:cubicBezTo>
                    <a:pt x="1" y="346"/>
                    <a:pt x="105" y="447"/>
                    <a:pt x="230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6" y="0"/>
                    <a:pt x="2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0"/>
            <p:cNvSpPr/>
            <p:nvPr/>
          </p:nvSpPr>
          <p:spPr>
            <a:xfrm>
              <a:off x="4412925" y="2568525"/>
              <a:ext cx="11350" cy="11175"/>
            </a:xfrm>
            <a:custGeom>
              <a:avLst/>
              <a:gdLst/>
              <a:ahLst/>
              <a:cxnLst/>
              <a:rect l="l" t="t" r="r" b="b"/>
              <a:pathLst>
                <a:path w="454" h="447" extrusionOk="0">
                  <a:moveTo>
                    <a:pt x="227" y="0"/>
                  </a:moveTo>
                  <a:cubicBezTo>
                    <a:pt x="101" y="0"/>
                    <a:pt x="1" y="101"/>
                    <a:pt x="1" y="224"/>
                  </a:cubicBezTo>
                  <a:cubicBezTo>
                    <a:pt x="1" y="346"/>
                    <a:pt x="101" y="447"/>
                    <a:pt x="227" y="447"/>
                  </a:cubicBezTo>
                  <a:cubicBezTo>
                    <a:pt x="350" y="447"/>
                    <a:pt x="454" y="349"/>
                    <a:pt x="454" y="224"/>
                  </a:cubicBezTo>
                  <a:cubicBezTo>
                    <a:pt x="454" y="101"/>
                    <a:pt x="353" y="0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0"/>
            <p:cNvSpPr/>
            <p:nvPr/>
          </p:nvSpPr>
          <p:spPr>
            <a:xfrm>
              <a:off x="4357100" y="2585200"/>
              <a:ext cx="282625" cy="2300"/>
            </a:xfrm>
            <a:custGeom>
              <a:avLst/>
              <a:gdLst/>
              <a:ahLst/>
              <a:cxnLst/>
              <a:rect l="l" t="t" r="r" b="b"/>
              <a:pathLst>
                <a:path w="11305" h="92" extrusionOk="0">
                  <a:moveTo>
                    <a:pt x="0" y="0"/>
                  </a:moveTo>
                  <a:lnTo>
                    <a:pt x="0" y="91"/>
                  </a:lnTo>
                  <a:lnTo>
                    <a:pt x="11304" y="91"/>
                  </a:lnTo>
                  <a:lnTo>
                    <a:pt x="113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5" name="Google Shape;1705;p50"/>
          <p:cNvGrpSpPr/>
          <p:nvPr/>
        </p:nvGrpSpPr>
        <p:grpSpPr>
          <a:xfrm>
            <a:off x="-150500" y="3473742"/>
            <a:ext cx="1183409" cy="1716315"/>
            <a:chOff x="-2903125" y="3153817"/>
            <a:chExt cx="1183409" cy="1716315"/>
          </a:xfrm>
        </p:grpSpPr>
        <p:sp>
          <p:nvSpPr>
            <p:cNvPr id="1706" name="Google Shape;1706;p50"/>
            <p:cNvSpPr/>
            <p:nvPr/>
          </p:nvSpPr>
          <p:spPr>
            <a:xfrm>
              <a:off x="-2244609" y="3779687"/>
              <a:ext cx="524893" cy="325009"/>
            </a:xfrm>
            <a:custGeom>
              <a:avLst/>
              <a:gdLst/>
              <a:ahLst/>
              <a:cxnLst/>
              <a:rect l="l" t="t" r="r" b="b"/>
              <a:pathLst>
                <a:path w="4325" h="2678" extrusionOk="0">
                  <a:moveTo>
                    <a:pt x="2259" y="1"/>
                  </a:moveTo>
                  <a:cubicBezTo>
                    <a:pt x="1315" y="1"/>
                    <a:pt x="503" y="627"/>
                    <a:pt x="0" y="1663"/>
                  </a:cubicBezTo>
                  <a:cubicBezTo>
                    <a:pt x="0" y="1663"/>
                    <a:pt x="366" y="1428"/>
                    <a:pt x="753" y="1428"/>
                  </a:cubicBezTo>
                  <a:cubicBezTo>
                    <a:pt x="875" y="1428"/>
                    <a:pt x="998" y="1451"/>
                    <a:pt x="1113" y="1512"/>
                  </a:cubicBezTo>
                  <a:cubicBezTo>
                    <a:pt x="1523" y="1730"/>
                    <a:pt x="2251" y="2678"/>
                    <a:pt x="3023" y="2678"/>
                  </a:cubicBezTo>
                  <a:cubicBezTo>
                    <a:pt x="3152" y="2678"/>
                    <a:pt x="3282" y="2651"/>
                    <a:pt x="3413" y="2591"/>
                  </a:cubicBezTo>
                  <a:cubicBezTo>
                    <a:pt x="4325" y="2166"/>
                    <a:pt x="4136" y="461"/>
                    <a:pt x="2919" y="100"/>
                  </a:cubicBezTo>
                  <a:cubicBezTo>
                    <a:pt x="2693" y="33"/>
                    <a:pt x="2473" y="1"/>
                    <a:pt x="2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0"/>
            <p:cNvSpPr/>
            <p:nvPr/>
          </p:nvSpPr>
          <p:spPr>
            <a:xfrm>
              <a:off x="-2903125" y="3888550"/>
              <a:ext cx="596011" cy="459478"/>
            </a:xfrm>
            <a:custGeom>
              <a:avLst/>
              <a:gdLst/>
              <a:ahLst/>
              <a:cxnLst/>
              <a:rect l="l" t="t" r="r" b="b"/>
              <a:pathLst>
                <a:path w="4911" h="3786" extrusionOk="0">
                  <a:moveTo>
                    <a:pt x="3051" y="1"/>
                  </a:moveTo>
                  <a:cubicBezTo>
                    <a:pt x="2835" y="1"/>
                    <a:pt x="2600" y="25"/>
                    <a:pt x="2347" y="83"/>
                  </a:cubicBezTo>
                  <a:cubicBezTo>
                    <a:pt x="743" y="454"/>
                    <a:pt x="1" y="3398"/>
                    <a:pt x="1623" y="3754"/>
                  </a:cubicBezTo>
                  <a:cubicBezTo>
                    <a:pt x="1722" y="3775"/>
                    <a:pt x="1813" y="3785"/>
                    <a:pt x="1898" y="3785"/>
                  </a:cubicBezTo>
                  <a:cubicBezTo>
                    <a:pt x="3219" y="3785"/>
                    <a:pt x="3002" y="1354"/>
                    <a:pt x="3551" y="917"/>
                  </a:cubicBezTo>
                  <a:cubicBezTo>
                    <a:pt x="3781" y="740"/>
                    <a:pt x="4062" y="676"/>
                    <a:pt x="4320" y="676"/>
                  </a:cubicBezTo>
                  <a:cubicBezTo>
                    <a:pt x="4553" y="676"/>
                    <a:pt x="4768" y="729"/>
                    <a:pt x="4910" y="797"/>
                  </a:cubicBezTo>
                  <a:cubicBezTo>
                    <a:pt x="4910" y="797"/>
                    <a:pt x="4282" y="1"/>
                    <a:pt x="30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0"/>
            <p:cNvSpPr/>
            <p:nvPr/>
          </p:nvSpPr>
          <p:spPr>
            <a:xfrm>
              <a:off x="-2823389" y="3475065"/>
              <a:ext cx="415909" cy="332048"/>
            </a:xfrm>
            <a:custGeom>
              <a:avLst/>
              <a:gdLst/>
              <a:ahLst/>
              <a:cxnLst/>
              <a:rect l="l" t="t" r="r" b="b"/>
              <a:pathLst>
                <a:path w="3427" h="2736" extrusionOk="0">
                  <a:moveTo>
                    <a:pt x="1263" y="1"/>
                  </a:moveTo>
                  <a:cubicBezTo>
                    <a:pt x="387" y="1"/>
                    <a:pt x="0" y="1096"/>
                    <a:pt x="731" y="1808"/>
                  </a:cubicBezTo>
                  <a:cubicBezTo>
                    <a:pt x="1435" y="2487"/>
                    <a:pt x="2561" y="2182"/>
                    <a:pt x="3426" y="2735"/>
                  </a:cubicBezTo>
                  <a:cubicBezTo>
                    <a:pt x="3426" y="2735"/>
                    <a:pt x="3262" y="763"/>
                    <a:pt x="1794" y="122"/>
                  </a:cubicBezTo>
                  <a:cubicBezTo>
                    <a:pt x="1603" y="38"/>
                    <a:pt x="1424" y="1"/>
                    <a:pt x="1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0"/>
            <p:cNvSpPr/>
            <p:nvPr/>
          </p:nvSpPr>
          <p:spPr>
            <a:xfrm>
              <a:off x="-2311116" y="3153817"/>
              <a:ext cx="519310" cy="610939"/>
            </a:xfrm>
            <a:custGeom>
              <a:avLst/>
              <a:gdLst/>
              <a:ahLst/>
              <a:cxnLst/>
              <a:rect l="l" t="t" r="r" b="b"/>
              <a:pathLst>
                <a:path w="4279" h="5034" extrusionOk="0">
                  <a:moveTo>
                    <a:pt x="2650" y="1"/>
                  </a:moveTo>
                  <a:cubicBezTo>
                    <a:pt x="1602" y="1"/>
                    <a:pt x="1" y="1828"/>
                    <a:pt x="344" y="5027"/>
                  </a:cubicBezTo>
                  <a:cubicBezTo>
                    <a:pt x="344" y="5031"/>
                    <a:pt x="345" y="5033"/>
                    <a:pt x="346" y="5033"/>
                  </a:cubicBezTo>
                  <a:cubicBezTo>
                    <a:pt x="374" y="5033"/>
                    <a:pt x="628" y="4272"/>
                    <a:pt x="1806" y="3599"/>
                  </a:cubicBezTo>
                  <a:cubicBezTo>
                    <a:pt x="2935" y="2951"/>
                    <a:pt x="4278" y="1265"/>
                    <a:pt x="3174" y="205"/>
                  </a:cubicBezTo>
                  <a:cubicBezTo>
                    <a:pt x="3032" y="68"/>
                    <a:pt x="2851" y="1"/>
                    <a:pt x="2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0" name="Google Shape;1710;p50"/>
            <p:cNvGrpSpPr/>
            <p:nvPr/>
          </p:nvGrpSpPr>
          <p:grpSpPr>
            <a:xfrm>
              <a:off x="-2776907" y="3232339"/>
              <a:ext cx="941533" cy="1396033"/>
              <a:chOff x="-2776907" y="3232339"/>
              <a:chExt cx="941533" cy="1396033"/>
            </a:xfrm>
          </p:grpSpPr>
          <p:sp>
            <p:nvSpPr>
              <p:cNvPr id="1711" name="Google Shape;1711;p50"/>
              <p:cNvSpPr/>
              <p:nvPr/>
            </p:nvSpPr>
            <p:spPr>
              <a:xfrm>
                <a:off x="-2318761" y="3817309"/>
                <a:ext cx="483387" cy="631449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5203" extrusionOk="0">
                    <a:moveTo>
                      <a:pt x="2947" y="1"/>
                    </a:moveTo>
                    <a:cubicBezTo>
                      <a:pt x="2786" y="1"/>
                      <a:pt x="2625" y="17"/>
                      <a:pt x="2467" y="51"/>
                    </a:cubicBezTo>
                    <a:cubicBezTo>
                      <a:pt x="2237" y="101"/>
                      <a:pt x="2030" y="214"/>
                      <a:pt x="1866" y="381"/>
                    </a:cubicBezTo>
                    <a:cubicBezTo>
                      <a:pt x="1684" y="431"/>
                      <a:pt x="1511" y="507"/>
                      <a:pt x="1350" y="604"/>
                    </a:cubicBezTo>
                    <a:cubicBezTo>
                      <a:pt x="916" y="872"/>
                      <a:pt x="576" y="1265"/>
                      <a:pt x="372" y="1733"/>
                    </a:cubicBezTo>
                    <a:cubicBezTo>
                      <a:pt x="142" y="2249"/>
                      <a:pt x="79" y="2800"/>
                      <a:pt x="61" y="3356"/>
                    </a:cubicBezTo>
                    <a:cubicBezTo>
                      <a:pt x="48" y="3658"/>
                      <a:pt x="42" y="3966"/>
                      <a:pt x="29" y="4272"/>
                    </a:cubicBezTo>
                    <a:cubicBezTo>
                      <a:pt x="26" y="4426"/>
                      <a:pt x="13" y="4580"/>
                      <a:pt x="13" y="4734"/>
                    </a:cubicBezTo>
                    <a:cubicBezTo>
                      <a:pt x="1" y="4879"/>
                      <a:pt x="7" y="5023"/>
                      <a:pt x="17" y="5171"/>
                    </a:cubicBezTo>
                    <a:cubicBezTo>
                      <a:pt x="21" y="5193"/>
                      <a:pt x="38" y="5202"/>
                      <a:pt x="55" y="5202"/>
                    </a:cubicBezTo>
                    <a:cubicBezTo>
                      <a:pt x="75" y="5202"/>
                      <a:pt x="95" y="5189"/>
                      <a:pt x="95" y="5165"/>
                    </a:cubicBezTo>
                    <a:cubicBezTo>
                      <a:pt x="158" y="4517"/>
                      <a:pt x="171" y="3863"/>
                      <a:pt x="208" y="3215"/>
                    </a:cubicBezTo>
                    <a:cubicBezTo>
                      <a:pt x="224" y="2699"/>
                      <a:pt x="347" y="2189"/>
                      <a:pt x="564" y="1718"/>
                    </a:cubicBezTo>
                    <a:cubicBezTo>
                      <a:pt x="768" y="1280"/>
                      <a:pt x="1099" y="919"/>
                      <a:pt x="1514" y="673"/>
                    </a:cubicBezTo>
                    <a:cubicBezTo>
                      <a:pt x="1740" y="551"/>
                      <a:pt x="1982" y="466"/>
                      <a:pt x="2234" y="434"/>
                    </a:cubicBezTo>
                    <a:cubicBezTo>
                      <a:pt x="2247" y="589"/>
                      <a:pt x="2281" y="739"/>
                      <a:pt x="2338" y="884"/>
                    </a:cubicBezTo>
                    <a:cubicBezTo>
                      <a:pt x="2394" y="1032"/>
                      <a:pt x="2467" y="1174"/>
                      <a:pt x="2545" y="1315"/>
                    </a:cubicBezTo>
                    <a:cubicBezTo>
                      <a:pt x="2547" y="1318"/>
                      <a:pt x="2550" y="1319"/>
                      <a:pt x="2552" y="1319"/>
                    </a:cubicBezTo>
                    <a:cubicBezTo>
                      <a:pt x="2558" y="1319"/>
                      <a:pt x="2563" y="1313"/>
                      <a:pt x="2561" y="1309"/>
                    </a:cubicBezTo>
                    <a:cubicBezTo>
                      <a:pt x="2391" y="1045"/>
                      <a:pt x="2331" y="730"/>
                      <a:pt x="2278" y="428"/>
                    </a:cubicBezTo>
                    <a:cubicBezTo>
                      <a:pt x="2341" y="421"/>
                      <a:pt x="2403" y="418"/>
                      <a:pt x="2465" y="418"/>
                    </a:cubicBezTo>
                    <a:cubicBezTo>
                      <a:pt x="2547" y="418"/>
                      <a:pt x="2629" y="424"/>
                      <a:pt x="2709" y="434"/>
                    </a:cubicBezTo>
                    <a:cubicBezTo>
                      <a:pt x="2706" y="478"/>
                      <a:pt x="2709" y="516"/>
                      <a:pt x="2718" y="560"/>
                    </a:cubicBezTo>
                    <a:cubicBezTo>
                      <a:pt x="2725" y="626"/>
                      <a:pt x="2737" y="699"/>
                      <a:pt x="2750" y="765"/>
                    </a:cubicBezTo>
                    <a:cubicBezTo>
                      <a:pt x="2778" y="894"/>
                      <a:pt x="2813" y="1026"/>
                      <a:pt x="2860" y="1145"/>
                    </a:cubicBezTo>
                    <a:cubicBezTo>
                      <a:pt x="2907" y="1268"/>
                      <a:pt x="2961" y="1391"/>
                      <a:pt x="3023" y="1504"/>
                    </a:cubicBezTo>
                    <a:cubicBezTo>
                      <a:pt x="3093" y="1623"/>
                      <a:pt x="3174" y="1727"/>
                      <a:pt x="3250" y="1843"/>
                    </a:cubicBezTo>
                    <a:cubicBezTo>
                      <a:pt x="3251" y="1846"/>
                      <a:pt x="3253" y="1847"/>
                      <a:pt x="3255" y="1847"/>
                    </a:cubicBezTo>
                    <a:cubicBezTo>
                      <a:pt x="3260" y="1847"/>
                      <a:pt x="3266" y="1841"/>
                      <a:pt x="3259" y="1834"/>
                    </a:cubicBezTo>
                    <a:cubicBezTo>
                      <a:pt x="3178" y="1724"/>
                      <a:pt x="3111" y="1608"/>
                      <a:pt x="3055" y="1485"/>
                    </a:cubicBezTo>
                    <a:cubicBezTo>
                      <a:pt x="2998" y="1372"/>
                      <a:pt x="2951" y="1249"/>
                      <a:pt x="2907" y="1126"/>
                    </a:cubicBezTo>
                    <a:cubicBezTo>
                      <a:pt x="2866" y="1010"/>
                      <a:pt x="2832" y="884"/>
                      <a:pt x="2810" y="758"/>
                    </a:cubicBezTo>
                    <a:cubicBezTo>
                      <a:pt x="2797" y="695"/>
                      <a:pt x="2784" y="636"/>
                      <a:pt x="2778" y="573"/>
                    </a:cubicBezTo>
                    <a:cubicBezTo>
                      <a:pt x="2772" y="532"/>
                      <a:pt x="2772" y="491"/>
                      <a:pt x="2766" y="450"/>
                    </a:cubicBezTo>
                    <a:lnTo>
                      <a:pt x="2766" y="450"/>
                    </a:lnTo>
                    <a:cubicBezTo>
                      <a:pt x="2794" y="453"/>
                      <a:pt x="2819" y="460"/>
                      <a:pt x="2847" y="466"/>
                    </a:cubicBezTo>
                    <a:cubicBezTo>
                      <a:pt x="3288" y="570"/>
                      <a:pt x="3662" y="862"/>
                      <a:pt x="3854" y="1271"/>
                    </a:cubicBezTo>
                    <a:cubicBezTo>
                      <a:pt x="3854" y="1276"/>
                      <a:pt x="3856" y="1278"/>
                      <a:pt x="3859" y="1278"/>
                    </a:cubicBezTo>
                    <a:cubicBezTo>
                      <a:pt x="3863" y="1278"/>
                      <a:pt x="3868" y="1273"/>
                      <a:pt x="3866" y="1265"/>
                    </a:cubicBezTo>
                    <a:cubicBezTo>
                      <a:pt x="3706" y="916"/>
                      <a:pt x="3426" y="639"/>
                      <a:pt x="3080" y="478"/>
                    </a:cubicBezTo>
                    <a:cubicBezTo>
                      <a:pt x="3104" y="477"/>
                      <a:pt x="3127" y="476"/>
                      <a:pt x="3151" y="476"/>
                    </a:cubicBezTo>
                    <a:cubicBezTo>
                      <a:pt x="3174" y="476"/>
                      <a:pt x="3198" y="477"/>
                      <a:pt x="3222" y="478"/>
                    </a:cubicBezTo>
                    <a:cubicBezTo>
                      <a:pt x="3306" y="482"/>
                      <a:pt x="3391" y="494"/>
                      <a:pt x="3473" y="513"/>
                    </a:cubicBezTo>
                    <a:cubicBezTo>
                      <a:pt x="3646" y="554"/>
                      <a:pt x="3810" y="617"/>
                      <a:pt x="3964" y="699"/>
                    </a:cubicBezTo>
                    <a:cubicBezTo>
                      <a:pt x="3964" y="702"/>
                      <a:pt x="3967" y="702"/>
                      <a:pt x="3967" y="702"/>
                    </a:cubicBezTo>
                    <a:cubicBezTo>
                      <a:pt x="3970" y="703"/>
                      <a:pt x="3972" y="703"/>
                      <a:pt x="3974" y="703"/>
                    </a:cubicBezTo>
                    <a:cubicBezTo>
                      <a:pt x="3978" y="703"/>
                      <a:pt x="3980" y="701"/>
                      <a:pt x="3980" y="699"/>
                    </a:cubicBezTo>
                    <a:cubicBezTo>
                      <a:pt x="3983" y="689"/>
                      <a:pt x="3980" y="686"/>
                      <a:pt x="3976" y="686"/>
                    </a:cubicBezTo>
                    <a:cubicBezTo>
                      <a:pt x="3819" y="589"/>
                      <a:pt x="3649" y="516"/>
                      <a:pt x="3473" y="466"/>
                    </a:cubicBezTo>
                    <a:cubicBezTo>
                      <a:pt x="3385" y="444"/>
                      <a:pt x="3300" y="431"/>
                      <a:pt x="3209" y="428"/>
                    </a:cubicBezTo>
                    <a:cubicBezTo>
                      <a:pt x="3191" y="426"/>
                      <a:pt x="3173" y="426"/>
                      <a:pt x="3155" y="426"/>
                    </a:cubicBezTo>
                    <a:cubicBezTo>
                      <a:pt x="3104" y="426"/>
                      <a:pt x="3054" y="432"/>
                      <a:pt x="3005" y="444"/>
                    </a:cubicBezTo>
                    <a:cubicBezTo>
                      <a:pt x="2920" y="409"/>
                      <a:pt x="2832" y="381"/>
                      <a:pt x="2747" y="356"/>
                    </a:cubicBezTo>
                    <a:cubicBezTo>
                      <a:pt x="2617" y="327"/>
                      <a:pt x="2485" y="312"/>
                      <a:pt x="2353" y="312"/>
                    </a:cubicBezTo>
                    <a:cubicBezTo>
                      <a:pt x="2236" y="312"/>
                      <a:pt x="2118" y="324"/>
                      <a:pt x="2001" y="349"/>
                    </a:cubicBezTo>
                    <a:cubicBezTo>
                      <a:pt x="2061" y="305"/>
                      <a:pt x="2124" y="268"/>
                      <a:pt x="2190" y="230"/>
                    </a:cubicBezTo>
                    <a:cubicBezTo>
                      <a:pt x="2294" y="180"/>
                      <a:pt x="2404" y="136"/>
                      <a:pt x="2517" y="104"/>
                    </a:cubicBezTo>
                    <a:cubicBezTo>
                      <a:pt x="2693" y="55"/>
                      <a:pt x="2876" y="29"/>
                      <a:pt x="3060" y="29"/>
                    </a:cubicBezTo>
                    <a:cubicBezTo>
                      <a:pt x="3148" y="29"/>
                      <a:pt x="3237" y="35"/>
                      <a:pt x="3325" y="48"/>
                    </a:cubicBezTo>
                    <a:cubicBezTo>
                      <a:pt x="3335" y="48"/>
                      <a:pt x="3335" y="32"/>
                      <a:pt x="3325" y="32"/>
                    </a:cubicBezTo>
                    <a:cubicBezTo>
                      <a:pt x="3200" y="11"/>
                      <a:pt x="3074" y="1"/>
                      <a:pt x="29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0"/>
              <p:cNvSpPr/>
              <p:nvPr/>
            </p:nvSpPr>
            <p:spPr>
              <a:xfrm>
                <a:off x="-2144241" y="3827989"/>
                <a:ext cx="79857" cy="52065"/>
              </a:xfrm>
              <a:custGeom>
                <a:avLst/>
                <a:gdLst/>
                <a:ahLst/>
                <a:cxnLst/>
                <a:rect l="l" t="t" r="r" b="b"/>
                <a:pathLst>
                  <a:path w="658" h="429" extrusionOk="0">
                    <a:moveTo>
                      <a:pt x="651" y="0"/>
                    </a:moveTo>
                    <a:cubicBezTo>
                      <a:pt x="525" y="35"/>
                      <a:pt x="409" y="92"/>
                      <a:pt x="302" y="167"/>
                    </a:cubicBezTo>
                    <a:cubicBezTo>
                      <a:pt x="246" y="202"/>
                      <a:pt x="195" y="243"/>
                      <a:pt x="145" y="283"/>
                    </a:cubicBezTo>
                    <a:cubicBezTo>
                      <a:pt x="88" y="321"/>
                      <a:pt x="41" y="362"/>
                      <a:pt x="3" y="416"/>
                    </a:cubicBezTo>
                    <a:cubicBezTo>
                      <a:pt x="3" y="419"/>
                      <a:pt x="0" y="419"/>
                      <a:pt x="3" y="422"/>
                    </a:cubicBezTo>
                    <a:cubicBezTo>
                      <a:pt x="3" y="425"/>
                      <a:pt x="7" y="428"/>
                      <a:pt x="13" y="428"/>
                    </a:cubicBezTo>
                    <a:cubicBezTo>
                      <a:pt x="66" y="394"/>
                      <a:pt x="113" y="350"/>
                      <a:pt x="154" y="309"/>
                    </a:cubicBezTo>
                    <a:cubicBezTo>
                      <a:pt x="202" y="265"/>
                      <a:pt x="255" y="227"/>
                      <a:pt x="305" y="186"/>
                    </a:cubicBezTo>
                    <a:cubicBezTo>
                      <a:pt x="409" y="107"/>
                      <a:pt x="525" y="48"/>
                      <a:pt x="651" y="16"/>
                    </a:cubicBezTo>
                    <a:cubicBezTo>
                      <a:pt x="654" y="16"/>
                      <a:pt x="658" y="13"/>
                      <a:pt x="658" y="10"/>
                    </a:cubicBezTo>
                    <a:cubicBezTo>
                      <a:pt x="658" y="7"/>
                      <a:pt x="654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0"/>
              <p:cNvSpPr/>
              <p:nvPr/>
            </p:nvSpPr>
            <p:spPr>
              <a:xfrm>
                <a:off x="-1906734" y="3933697"/>
                <a:ext cx="62259" cy="9672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797" extrusionOk="0">
                    <a:moveTo>
                      <a:pt x="11" y="0"/>
                    </a:moveTo>
                    <a:cubicBezTo>
                      <a:pt x="7" y="0"/>
                      <a:pt x="0" y="8"/>
                      <a:pt x="3" y="10"/>
                    </a:cubicBezTo>
                    <a:cubicBezTo>
                      <a:pt x="198" y="255"/>
                      <a:pt x="361" y="516"/>
                      <a:pt x="503" y="793"/>
                    </a:cubicBezTo>
                    <a:cubicBezTo>
                      <a:pt x="504" y="796"/>
                      <a:pt x="506" y="797"/>
                      <a:pt x="508" y="797"/>
                    </a:cubicBezTo>
                    <a:cubicBezTo>
                      <a:pt x="510" y="797"/>
                      <a:pt x="512" y="795"/>
                      <a:pt x="512" y="793"/>
                    </a:cubicBezTo>
                    <a:cubicBezTo>
                      <a:pt x="456" y="649"/>
                      <a:pt x="386" y="507"/>
                      <a:pt x="298" y="378"/>
                    </a:cubicBezTo>
                    <a:cubicBezTo>
                      <a:pt x="213" y="246"/>
                      <a:pt x="119" y="120"/>
                      <a:pt x="15" y="4"/>
                    </a:cubicBezTo>
                    <a:cubicBezTo>
                      <a:pt x="14" y="1"/>
                      <a:pt x="13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50"/>
              <p:cNvSpPr/>
              <p:nvPr/>
            </p:nvSpPr>
            <p:spPr>
              <a:xfrm>
                <a:off x="-2067904" y="3918284"/>
                <a:ext cx="24879" cy="5388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444" extrusionOk="0">
                    <a:moveTo>
                      <a:pt x="11" y="0"/>
                    </a:moveTo>
                    <a:cubicBezTo>
                      <a:pt x="6" y="0"/>
                      <a:pt x="0" y="3"/>
                      <a:pt x="0" y="5"/>
                    </a:cubicBezTo>
                    <a:cubicBezTo>
                      <a:pt x="19" y="165"/>
                      <a:pt x="88" y="320"/>
                      <a:pt x="195" y="442"/>
                    </a:cubicBezTo>
                    <a:cubicBezTo>
                      <a:pt x="198" y="443"/>
                      <a:pt x="200" y="443"/>
                      <a:pt x="201" y="443"/>
                    </a:cubicBezTo>
                    <a:cubicBezTo>
                      <a:pt x="205" y="443"/>
                      <a:pt x="205" y="440"/>
                      <a:pt x="205" y="436"/>
                    </a:cubicBezTo>
                    <a:cubicBezTo>
                      <a:pt x="161" y="370"/>
                      <a:pt x="120" y="304"/>
                      <a:pt x="85" y="231"/>
                    </a:cubicBezTo>
                    <a:cubicBezTo>
                      <a:pt x="51" y="162"/>
                      <a:pt x="25" y="84"/>
                      <a:pt x="16" y="5"/>
                    </a:cubicBezTo>
                    <a:cubicBezTo>
                      <a:pt x="16" y="1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50"/>
              <p:cNvSpPr/>
              <p:nvPr/>
            </p:nvSpPr>
            <p:spPr>
              <a:xfrm>
                <a:off x="-2776907" y="3916463"/>
                <a:ext cx="570161" cy="595647"/>
              </a:xfrm>
              <a:custGeom>
                <a:avLst/>
                <a:gdLst/>
                <a:ahLst/>
                <a:cxnLst/>
                <a:rect l="l" t="t" r="r" b="b"/>
                <a:pathLst>
                  <a:path w="4698" h="4908" extrusionOk="0">
                    <a:moveTo>
                      <a:pt x="1618" y="1"/>
                    </a:moveTo>
                    <a:cubicBezTo>
                      <a:pt x="1493" y="1"/>
                      <a:pt x="1368" y="9"/>
                      <a:pt x="1244" y="23"/>
                    </a:cubicBezTo>
                    <a:cubicBezTo>
                      <a:pt x="1241" y="23"/>
                      <a:pt x="1238" y="26"/>
                      <a:pt x="1238" y="29"/>
                    </a:cubicBezTo>
                    <a:cubicBezTo>
                      <a:pt x="1238" y="36"/>
                      <a:pt x="1241" y="39"/>
                      <a:pt x="1244" y="39"/>
                    </a:cubicBezTo>
                    <a:cubicBezTo>
                      <a:pt x="1339" y="24"/>
                      <a:pt x="1434" y="17"/>
                      <a:pt x="1530" y="17"/>
                    </a:cubicBezTo>
                    <a:cubicBezTo>
                      <a:pt x="1602" y="17"/>
                      <a:pt x="1674" y="21"/>
                      <a:pt x="1747" y="29"/>
                    </a:cubicBezTo>
                    <a:cubicBezTo>
                      <a:pt x="1835" y="39"/>
                      <a:pt x="1917" y="51"/>
                      <a:pt x="1999" y="70"/>
                    </a:cubicBezTo>
                    <a:lnTo>
                      <a:pt x="2046" y="83"/>
                    </a:lnTo>
                    <a:cubicBezTo>
                      <a:pt x="1876" y="127"/>
                      <a:pt x="1713" y="184"/>
                      <a:pt x="1558" y="231"/>
                    </a:cubicBezTo>
                    <a:lnTo>
                      <a:pt x="1530" y="231"/>
                    </a:lnTo>
                    <a:cubicBezTo>
                      <a:pt x="1480" y="256"/>
                      <a:pt x="1436" y="256"/>
                      <a:pt x="1389" y="256"/>
                    </a:cubicBezTo>
                    <a:cubicBezTo>
                      <a:pt x="1304" y="256"/>
                      <a:pt x="1213" y="262"/>
                      <a:pt x="1128" y="278"/>
                    </a:cubicBezTo>
                    <a:cubicBezTo>
                      <a:pt x="948" y="309"/>
                      <a:pt x="772" y="366"/>
                      <a:pt x="609" y="435"/>
                    </a:cubicBezTo>
                    <a:cubicBezTo>
                      <a:pt x="601" y="440"/>
                      <a:pt x="606" y="452"/>
                      <a:pt x="612" y="452"/>
                    </a:cubicBezTo>
                    <a:cubicBezTo>
                      <a:pt x="613" y="452"/>
                      <a:pt x="614" y="452"/>
                      <a:pt x="615" y="451"/>
                    </a:cubicBezTo>
                    <a:cubicBezTo>
                      <a:pt x="782" y="379"/>
                      <a:pt x="958" y="335"/>
                      <a:pt x="1137" y="322"/>
                    </a:cubicBezTo>
                    <a:cubicBezTo>
                      <a:pt x="1174" y="321"/>
                      <a:pt x="1211" y="320"/>
                      <a:pt x="1248" y="320"/>
                    </a:cubicBezTo>
                    <a:cubicBezTo>
                      <a:pt x="1301" y="320"/>
                      <a:pt x="1354" y="321"/>
                      <a:pt x="1408" y="325"/>
                    </a:cubicBezTo>
                    <a:lnTo>
                      <a:pt x="1458" y="325"/>
                    </a:lnTo>
                    <a:cubicBezTo>
                      <a:pt x="1269" y="432"/>
                      <a:pt x="1096" y="570"/>
                      <a:pt x="945" y="731"/>
                    </a:cubicBezTo>
                    <a:cubicBezTo>
                      <a:pt x="867" y="822"/>
                      <a:pt x="794" y="916"/>
                      <a:pt x="725" y="1014"/>
                    </a:cubicBezTo>
                    <a:cubicBezTo>
                      <a:pt x="596" y="1058"/>
                      <a:pt x="470" y="1121"/>
                      <a:pt x="357" y="1199"/>
                    </a:cubicBezTo>
                    <a:cubicBezTo>
                      <a:pt x="234" y="1278"/>
                      <a:pt x="118" y="1366"/>
                      <a:pt x="5" y="1467"/>
                    </a:cubicBezTo>
                    <a:cubicBezTo>
                      <a:pt x="0" y="1469"/>
                      <a:pt x="2" y="1478"/>
                      <a:pt x="5" y="1478"/>
                    </a:cubicBezTo>
                    <a:cubicBezTo>
                      <a:pt x="6" y="1478"/>
                      <a:pt x="7" y="1477"/>
                      <a:pt x="8" y="1473"/>
                    </a:cubicBezTo>
                    <a:cubicBezTo>
                      <a:pt x="112" y="1376"/>
                      <a:pt x="231" y="1294"/>
                      <a:pt x="357" y="1228"/>
                    </a:cubicBezTo>
                    <a:cubicBezTo>
                      <a:pt x="458" y="1174"/>
                      <a:pt x="561" y="1127"/>
                      <a:pt x="662" y="1086"/>
                    </a:cubicBezTo>
                    <a:lnTo>
                      <a:pt x="662" y="1086"/>
                    </a:lnTo>
                    <a:cubicBezTo>
                      <a:pt x="448" y="1451"/>
                      <a:pt x="322" y="1863"/>
                      <a:pt x="291" y="2288"/>
                    </a:cubicBezTo>
                    <a:cubicBezTo>
                      <a:pt x="291" y="2291"/>
                      <a:pt x="294" y="2294"/>
                      <a:pt x="297" y="2294"/>
                    </a:cubicBezTo>
                    <a:cubicBezTo>
                      <a:pt x="300" y="2294"/>
                      <a:pt x="307" y="2291"/>
                      <a:pt x="307" y="2288"/>
                    </a:cubicBezTo>
                    <a:cubicBezTo>
                      <a:pt x="316" y="2017"/>
                      <a:pt x="376" y="1753"/>
                      <a:pt x="486" y="1505"/>
                    </a:cubicBezTo>
                    <a:cubicBezTo>
                      <a:pt x="533" y="1608"/>
                      <a:pt x="583" y="1706"/>
                      <a:pt x="643" y="1800"/>
                    </a:cubicBezTo>
                    <a:cubicBezTo>
                      <a:pt x="703" y="1901"/>
                      <a:pt x="753" y="2008"/>
                      <a:pt x="804" y="2115"/>
                    </a:cubicBezTo>
                    <a:cubicBezTo>
                      <a:pt x="911" y="2325"/>
                      <a:pt x="992" y="2555"/>
                      <a:pt x="1046" y="2791"/>
                    </a:cubicBezTo>
                    <a:cubicBezTo>
                      <a:pt x="1047" y="2797"/>
                      <a:pt x="1051" y="2800"/>
                      <a:pt x="1055" y="2800"/>
                    </a:cubicBezTo>
                    <a:cubicBezTo>
                      <a:pt x="1058" y="2800"/>
                      <a:pt x="1062" y="2797"/>
                      <a:pt x="1062" y="2791"/>
                    </a:cubicBezTo>
                    <a:cubicBezTo>
                      <a:pt x="1008" y="2558"/>
                      <a:pt x="942" y="2325"/>
                      <a:pt x="860" y="2102"/>
                    </a:cubicBezTo>
                    <a:cubicBezTo>
                      <a:pt x="816" y="1986"/>
                      <a:pt x="763" y="1876"/>
                      <a:pt x="703" y="1766"/>
                    </a:cubicBezTo>
                    <a:cubicBezTo>
                      <a:pt x="653" y="1662"/>
                      <a:pt x="583" y="1564"/>
                      <a:pt x="505" y="1483"/>
                    </a:cubicBezTo>
                    <a:cubicBezTo>
                      <a:pt x="624" y="1231"/>
                      <a:pt x="785" y="1001"/>
                      <a:pt x="986" y="809"/>
                    </a:cubicBezTo>
                    <a:cubicBezTo>
                      <a:pt x="1002" y="828"/>
                      <a:pt x="1021" y="853"/>
                      <a:pt x="1036" y="872"/>
                    </a:cubicBezTo>
                    <a:cubicBezTo>
                      <a:pt x="1068" y="907"/>
                      <a:pt x="1099" y="951"/>
                      <a:pt x="1128" y="992"/>
                    </a:cubicBezTo>
                    <a:cubicBezTo>
                      <a:pt x="1181" y="1070"/>
                      <a:pt x="1235" y="1152"/>
                      <a:pt x="1275" y="1237"/>
                    </a:cubicBezTo>
                    <a:cubicBezTo>
                      <a:pt x="1376" y="1407"/>
                      <a:pt x="1439" y="1596"/>
                      <a:pt x="1470" y="1794"/>
                    </a:cubicBezTo>
                    <a:cubicBezTo>
                      <a:pt x="1470" y="1797"/>
                      <a:pt x="1474" y="1800"/>
                      <a:pt x="1477" y="1800"/>
                    </a:cubicBezTo>
                    <a:cubicBezTo>
                      <a:pt x="1480" y="1800"/>
                      <a:pt x="1486" y="1797"/>
                      <a:pt x="1486" y="1794"/>
                    </a:cubicBezTo>
                    <a:cubicBezTo>
                      <a:pt x="1458" y="1593"/>
                      <a:pt x="1408" y="1394"/>
                      <a:pt x="1329" y="1206"/>
                    </a:cubicBezTo>
                    <a:cubicBezTo>
                      <a:pt x="1288" y="1115"/>
                      <a:pt x="1238" y="1026"/>
                      <a:pt x="1178" y="938"/>
                    </a:cubicBezTo>
                    <a:cubicBezTo>
                      <a:pt x="1140" y="872"/>
                      <a:pt x="1093" y="809"/>
                      <a:pt x="1036" y="759"/>
                    </a:cubicBezTo>
                    <a:cubicBezTo>
                      <a:pt x="1071" y="721"/>
                      <a:pt x="1115" y="687"/>
                      <a:pt x="1156" y="655"/>
                    </a:cubicBezTo>
                    <a:cubicBezTo>
                      <a:pt x="1376" y="479"/>
                      <a:pt x="1621" y="350"/>
                      <a:pt x="1933" y="265"/>
                    </a:cubicBezTo>
                    <a:lnTo>
                      <a:pt x="1933" y="397"/>
                    </a:lnTo>
                    <a:cubicBezTo>
                      <a:pt x="1886" y="457"/>
                      <a:pt x="1882" y="514"/>
                      <a:pt x="1870" y="570"/>
                    </a:cubicBezTo>
                    <a:cubicBezTo>
                      <a:pt x="1854" y="693"/>
                      <a:pt x="1810" y="806"/>
                      <a:pt x="1741" y="904"/>
                    </a:cubicBezTo>
                    <a:cubicBezTo>
                      <a:pt x="1734" y="911"/>
                      <a:pt x="1740" y="916"/>
                      <a:pt x="1747" y="916"/>
                    </a:cubicBezTo>
                    <a:cubicBezTo>
                      <a:pt x="1749" y="916"/>
                      <a:pt x="1752" y="915"/>
                      <a:pt x="1753" y="913"/>
                    </a:cubicBezTo>
                    <a:cubicBezTo>
                      <a:pt x="1788" y="857"/>
                      <a:pt x="1826" y="806"/>
                      <a:pt x="1857" y="747"/>
                    </a:cubicBezTo>
                    <a:cubicBezTo>
                      <a:pt x="1886" y="693"/>
                      <a:pt x="1911" y="636"/>
                      <a:pt x="1930" y="583"/>
                    </a:cubicBezTo>
                    <a:cubicBezTo>
                      <a:pt x="1948" y="523"/>
                      <a:pt x="1964" y="460"/>
                      <a:pt x="1967" y="397"/>
                    </a:cubicBezTo>
                    <a:cubicBezTo>
                      <a:pt x="1977" y="347"/>
                      <a:pt x="1977" y="300"/>
                      <a:pt x="1967" y="246"/>
                    </a:cubicBezTo>
                    <a:cubicBezTo>
                      <a:pt x="2159" y="196"/>
                      <a:pt x="2354" y="171"/>
                      <a:pt x="2552" y="171"/>
                    </a:cubicBezTo>
                    <a:cubicBezTo>
                      <a:pt x="2611" y="171"/>
                      <a:pt x="2670" y="173"/>
                      <a:pt x="2729" y="177"/>
                    </a:cubicBezTo>
                    <a:cubicBezTo>
                      <a:pt x="3012" y="196"/>
                      <a:pt x="3285" y="284"/>
                      <a:pt x="3534" y="426"/>
                    </a:cubicBezTo>
                    <a:cubicBezTo>
                      <a:pt x="3782" y="570"/>
                      <a:pt x="3977" y="781"/>
                      <a:pt x="4103" y="1039"/>
                    </a:cubicBezTo>
                    <a:cubicBezTo>
                      <a:pt x="4216" y="1291"/>
                      <a:pt x="4295" y="1558"/>
                      <a:pt x="4336" y="1828"/>
                    </a:cubicBezTo>
                    <a:cubicBezTo>
                      <a:pt x="4389" y="2146"/>
                      <a:pt x="4421" y="2470"/>
                      <a:pt x="4452" y="2788"/>
                    </a:cubicBezTo>
                    <a:cubicBezTo>
                      <a:pt x="4521" y="3480"/>
                      <a:pt x="4543" y="4175"/>
                      <a:pt x="4568" y="4867"/>
                    </a:cubicBezTo>
                    <a:cubicBezTo>
                      <a:pt x="4568" y="4893"/>
                      <a:pt x="4589" y="4907"/>
                      <a:pt x="4608" y="4907"/>
                    </a:cubicBezTo>
                    <a:cubicBezTo>
                      <a:pt x="4624" y="4907"/>
                      <a:pt x="4638" y="4897"/>
                      <a:pt x="4638" y="4876"/>
                    </a:cubicBezTo>
                    <a:cubicBezTo>
                      <a:pt x="4697" y="4058"/>
                      <a:pt x="4672" y="3234"/>
                      <a:pt x="4575" y="2423"/>
                    </a:cubicBezTo>
                    <a:cubicBezTo>
                      <a:pt x="4512" y="1835"/>
                      <a:pt x="4436" y="1196"/>
                      <a:pt x="4078" y="709"/>
                    </a:cubicBezTo>
                    <a:cubicBezTo>
                      <a:pt x="3731" y="241"/>
                      <a:pt x="3122" y="22"/>
                      <a:pt x="2557" y="22"/>
                    </a:cubicBezTo>
                    <a:cubicBezTo>
                      <a:pt x="2533" y="22"/>
                      <a:pt x="2510" y="22"/>
                      <a:pt x="2486" y="23"/>
                    </a:cubicBezTo>
                    <a:cubicBezTo>
                      <a:pt x="2386" y="26"/>
                      <a:pt x="2282" y="39"/>
                      <a:pt x="2181" y="58"/>
                    </a:cubicBezTo>
                    <a:cubicBezTo>
                      <a:pt x="2043" y="26"/>
                      <a:pt x="1898" y="7"/>
                      <a:pt x="1757" y="4"/>
                    </a:cubicBezTo>
                    <a:cubicBezTo>
                      <a:pt x="1710" y="2"/>
                      <a:pt x="1664" y="1"/>
                      <a:pt x="1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50"/>
              <p:cNvSpPr/>
              <p:nvPr/>
            </p:nvSpPr>
            <p:spPr>
              <a:xfrm>
                <a:off x="-2627145" y="4100935"/>
                <a:ext cx="29855" cy="121727"/>
              </a:xfrm>
              <a:custGeom>
                <a:avLst/>
                <a:gdLst/>
                <a:ahLst/>
                <a:cxnLst/>
                <a:rect l="l" t="t" r="r" b="b"/>
                <a:pathLst>
                  <a:path w="246" h="1003" extrusionOk="0">
                    <a:moveTo>
                      <a:pt x="4" y="0"/>
                    </a:moveTo>
                    <a:cubicBezTo>
                      <a:pt x="1" y="7"/>
                      <a:pt x="1" y="10"/>
                      <a:pt x="1" y="13"/>
                    </a:cubicBezTo>
                    <a:cubicBezTo>
                      <a:pt x="114" y="331"/>
                      <a:pt x="192" y="661"/>
                      <a:pt x="240" y="1000"/>
                    </a:cubicBezTo>
                    <a:cubicBezTo>
                      <a:pt x="240" y="1002"/>
                      <a:pt x="241" y="1003"/>
                      <a:pt x="243" y="1003"/>
                    </a:cubicBezTo>
                    <a:cubicBezTo>
                      <a:pt x="244" y="1003"/>
                      <a:pt x="246" y="1002"/>
                      <a:pt x="246" y="1000"/>
                    </a:cubicBezTo>
                    <a:cubicBezTo>
                      <a:pt x="243" y="831"/>
                      <a:pt x="218" y="667"/>
                      <a:pt x="174" y="503"/>
                    </a:cubicBezTo>
                    <a:cubicBezTo>
                      <a:pt x="126" y="340"/>
                      <a:pt x="63" y="173"/>
                      <a:pt x="10" y="10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50"/>
              <p:cNvSpPr/>
              <p:nvPr/>
            </p:nvSpPr>
            <p:spPr>
              <a:xfrm>
                <a:off x="-2756033" y="4020714"/>
                <a:ext cx="61045" cy="31797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62" extrusionOk="0">
                    <a:moveTo>
                      <a:pt x="490" y="1"/>
                    </a:moveTo>
                    <a:cubicBezTo>
                      <a:pt x="402" y="26"/>
                      <a:pt x="314" y="57"/>
                      <a:pt x="232" y="92"/>
                    </a:cubicBezTo>
                    <a:cubicBezTo>
                      <a:pt x="150" y="136"/>
                      <a:pt x="72" y="189"/>
                      <a:pt x="3" y="252"/>
                    </a:cubicBezTo>
                    <a:cubicBezTo>
                      <a:pt x="1" y="258"/>
                      <a:pt x="1" y="261"/>
                      <a:pt x="3" y="261"/>
                    </a:cubicBezTo>
                    <a:cubicBezTo>
                      <a:pt x="5" y="261"/>
                      <a:pt x="8" y="259"/>
                      <a:pt x="12" y="256"/>
                    </a:cubicBezTo>
                    <a:cubicBezTo>
                      <a:pt x="81" y="205"/>
                      <a:pt x="160" y="158"/>
                      <a:pt x="238" y="114"/>
                    </a:cubicBezTo>
                    <a:cubicBezTo>
                      <a:pt x="317" y="73"/>
                      <a:pt x="405" y="42"/>
                      <a:pt x="490" y="16"/>
                    </a:cubicBezTo>
                    <a:cubicBezTo>
                      <a:pt x="503" y="16"/>
                      <a:pt x="503" y="1"/>
                      <a:pt x="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50"/>
              <p:cNvSpPr/>
              <p:nvPr/>
            </p:nvSpPr>
            <p:spPr>
              <a:xfrm>
                <a:off x="-2703119" y="3518028"/>
                <a:ext cx="400982" cy="844804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6961" extrusionOk="0">
                    <a:moveTo>
                      <a:pt x="661" y="0"/>
                    </a:moveTo>
                    <a:cubicBezTo>
                      <a:pt x="654" y="0"/>
                      <a:pt x="651" y="9"/>
                      <a:pt x="658" y="16"/>
                    </a:cubicBezTo>
                    <a:cubicBezTo>
                      <a:pt x="777" y="136"/>
                      <a:pt x="888" y="274"/>
                      <a:pt x="979" y="425"/>
                    </a:cubicBezTo>
                    <a:cubicBezTo>
                      <a:pt x="1026" y="497"/>
                      <a:pt x="1067" y="573"/>
                      <a:pt x="1105" y="648"/>
                    </a:cubicBezTo>
                    <a:cubicBezTo>
                      <a:pt x="1133" y="696"/>
                      <a:pt x="1152" y="746"/>
                      <a:pt x="1177" y="796"/>
                    </a:cubicBezTo>
                    <a:cubicBezTo>
                      <a:pt x="1013" y="674"/>
                      <a:pt x="847" y="560"/>
                      <a:pt x="667" y="460"/>
                    </a:cubicBezTo>
                    <a:cubicBezTo>
                      <a:pt x="457" y="343"/>
                      <a:pt x="240" y="240"/>
                      <a:pt x="16" y="148"/>
                    </a:cubicBezTo>
                    <a:cubicBezTo>
                      <a:pt x="15" y="148"/>
                      <a:pt x="14" y="148"/>
                      <a:pt x="13" y="148"/>
                    </a:cubicBezTo>
                    <a:cubicBezTo>
                      <a:pt x="3" y="148"/>
                      <a:pt x="1" y="163"/>
                      <a:pt x="4" y="180"/>
                    </a:cubicBezTo>
                    <a:cubicBezTo>
                      <a:pt x="510" y="356"/>
                      <a:pt x="969" y="692"/>
                      <a:pt x="1356" y="1060"/>
                    </a:cubicBezTo>
                    <a:cubicBezTo>
                      <a:pt x="1469" y="1171"/>
                      <a:pt x="1580" y="1290"/>
                      <a:pt x="1683" y="1406"/>
                    </a:cubicBezTo>
                    <a:cubicBezTo>
                      <a:pt x="1419" y="1403"/>
                      <a:pt x="1155" y="1384"/>
                      <a:pt x="891" y="1340"/>
                    </a:cubicBezTo>
                    <a:cubicBezTo>
                      <a:pt x="598" y="1296"/>
                      <a:pt x="309" y="1202"/>
                      <a:pt x="48" y="1060"/>
                    </a:cubicBezTo>
                    <a:cubicBezTo>
                      <a:pt x="47" y="1060"/>
                      <a:pt x="46" y="1060"/>
                      <a:pt x="46" y="1060"/>
                    </a:cubicBezTo>
                    <a:cubicBezTo>
                      <a:pt x="37" y="1060"/>
                      <a:pt x="27" y="1076"/>
                      <a:pt x="38" y="1076"/>
                    </a:cubicBezTo>
                    <a:cubicBezTo>
                      <a:pt x="183" y="1136"/>
                      <a:pt x="325" y="1211"/>
                      <a:pt x="472" y="1265"/>
                    </a:cubicBezTo>
                    <a:cubicBezTo>
                      <a:pt x="614" y="1322"/>
                      <a:pt x="755" y="1366"/>
                      <a:pt x="900" y="1400"/>
                    </a:cubicBezTo>
                    <a:cubicBezTo>
                      <a:pt x="1100" y="1448"/>
                      <a:pt x="1305" y="1473"/>
                      <a:pt x="1510" y="1473"/>
                    </a:cubicBezTo>
                    <a:cubicBezTo>
                      <a:pt x="1586" y="1473"/>
                      <a:pt x="1661" y="1470"/>
                      <a:pt x="1737" y="1463"/>
                    </a:cubicBezTo>
                    <a:cubicBezTo>
                      <a:pt x="1859" y="1605"/>
                      <a:pt x="1973" y="1759"/>
                      <a:pt x="2080" y="1910"/>
                    </a:cubicBezTo>
                    <a:cubicBezTo>
                      <a:pt x="1966" y="1888"/>
                      <a:pt x="1844" y="1872"/>
                      <a:pt x="1730" y="1847"/>
                    </a:cubicBezTo>
                    <a:cubicBezTo>
                      <a:pt x="1583" y="1822"/>
                      <a:pt x="1441" y="1774"/>
                      <a:pt x="1312" y="1702"/>
                    </a:cubicBezTo>
                    <a:cubicBezTo>
                      <a:pt x="1309" y="1702"/>
                      <a:pt x="1306" y="1702"/>
                      <a:pt x="1300" y="1705"/>
                    </a:cubicBezTo>
                    <a:cubicBezTo>
                      <a:pt x="1300" y="1712"/>
                      <a:pt x="1300" y="1715"/>
                      <a:pt x="1306" y="1718"/>
                    </a:cubicBezTo>
                    <a:cubicBezTo>
                      <a:pt x="1435" y="1781"/>
                      <a:pt x="1573" y="1831"/>
                      <a:pt x="1715" y="1869"/>
                    </a:cubicBezTo>
                    <a:cubicBezTo>
                      <a:pt x="1787" y="1888"/>
                      <a:pt x="1878" y="1910"/>
                      <a:pt x="1935" y="1925"/>
                    </a:cubicBezTo>
                    <a:cubicBezTo>
                      <a:pt x="1992" y="1938"/>
                      <a:pt x="2051" y="1957"/>
                      <a:pt x="2114" y="1969"/>
                    </a:cubicBezTo>
                    <a:cubicBezTo>
                      <a:pt x="2438" y="2457"/>
                      <a:pt x="2693" y="2992"/>
                      <a:pt x="2863" y="3551"/>
                    </a:cubicBezTo>
                    <a:cubicBezTo>
                      <a:pt x="3026" y="4102"/>
                      <a:pt x="3133" y="4662"/>
                      <a:pt x="3180" y="5234"/>
                    </a:cubicBezTo>
                    <a:cubicBezTo>
                      <a:pt x="3202" y="5517"/>
                      <a:pt x="3212" y="5803"/>
                      <a:pt x="3209" y="6090"/>
                    </a:cubicBezTo>
                    <a:cubicBezTo>
                      <a:pt x="3199" y="6373"/>
                      <a:pt x="3171" y="6656"/>
                      <a:pt x="3165" y="6942"/>
                    </a:cubicBezTo>
                    <a:cubicBezTo>
                      <a:pt x="3165" y="6954"/>
                      <a:pt x="3175" y="6961"/>
                      <a:pt x="3185" y="6961"/>
                    </a:cubicBezTo>
                    <a:cubicBezTo>
                      <a:pt x="3193" y="6961"/>
                      <a:pt x="3199" y="6957"/>
                      <a:pt x="3199" y="6948"/>
                    </a:cubicBezTo>
                    <a:cubicBezTo>
                      <a:pt x="3256" y="6624"/>
                      <a:pt x="3287" y="6297"/>
                      <a:pt x="3291" y="5973"/>
                    </a:cubicBezTo>
                    <a:cubicBezTo>
                      <a:pt x="3303" y="5646"/>
                      <a:pt x="3297" y="5319"/>
                      <a:pt x="3275" y="4998"/>
                    </a:cubicBezTo>
                    <a:cubicBezTo>
                      <a:pt x="3199" y="3907"/>
                      <a:pt x="2882" y="2822"/>
                      <a:pt x="2253" y="1925"/>
                    </a:cubicBezTo>
                    <a:cubicBezTo>
                      <a:pt x="2193" y="1844"/>
                      <a:pt x="2130" y="1762"/>
                      <a:pt x="2067" y="1680"/>
                    </a:cubicBezTo>
                    <a:cubicBezTo>
                      <a:pt x="2061" y="1611"/>
                      <a:pt x="2042" y="1545"/>
                      <a:pt x="2020" y="1482"/>
                    </a:cubicBezTo>
                    <a:cubicBezTo>
                      <a:pt x="1995" y="1384"/>
                      <a:pt x="1957" y="1287"/>
                      <a:pt x="1919" y="1189"/>
                    </a:cubicBezTo>
                    <a:cubicBezTo>
                      <a:pt x="1828" y="994"/>
                      <a:pt x="1727" y="809"/>
                      <a:pt x="1611" y="630"/>
                    </a:cubicBezTo>
                    <a:cubicBezTo>
                      <a:pt x="1609" y="627"/>
                      <a:pt x="1607" y="626"/>
                      <a:pt x="1604" y="626"/>
                    </a:cubicBezTo>
                    <a:cubicBezTo>
                      <a:pt x="1598" y="626"/>
                      <a:pt x="1593" y="631"/>
                      <a:pt x="1595" y="636"/>
                    </a:cubicBezTo>
                    <a:cubicBezTo>
                      <a:pt x="1712" y="812"/>
                      <a:pt x="1800" y="1007"/>
                      <a:pt x="1863" y="1211"/>
                    </a:cubicBezTo>
                    <a:cubicBezTo>
                      <a:pt x="1894" y="1306"/>
                      <a:pt x="1926" y="1400"/>
                      <a:pt x="1954" y="1498"/>
                    </a:cubicBezTo>
                    <a:cubicBezTo>
                      <a:pt x="1957" y="1513"/>
                      <a:pt x="1963" y="1532"/>
                      <a:pt x="1966" y="1551"/>
                    </a:cubicBezTo>
                    <a:cubicBezTo>
                      <a:pt x="1759" y="1296"/>
                      <a:pt x="1523" y="1070"/>
                      <a:pt x="1265" y="865"/>
                    </a:cubicBezTo>
                    <a:lnTo>
                      <a:pt x="1249" y="853"/>
                    </a:lnTo>
                    <a:cubicBezTo>
                      <a:pt x="1227" y="774"/>
                      <a:pt x="1196" y="696"/>
                      <a:pt x="1152" y="623"/>
                    </a:cubicBezTo>
                    <a:cubicBezTo>
                      <a:pt x="1108" y="545"/>
                      <a:pt x="1061" y="472"/>
                      <a:pt x="1010" y="400"/>
                    </a:cubicBezTo>
                    <a:cubicBezTo>
                      <a:pt x="910" y="258"/>
                      <a:pt x="793" y="126"/>
                      <a:pt x="667" y="4"/>
                    </a:cubicBezTo>
                    <a:cubicBezTo>
                      <a:pt x="665" y="1"/>
                      <a:pt x="663" y="0"/>
                      <a:pt x="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50"/>
              <p:cNvSpPr/>
              <p:nvPr/>
            </p:nvSpPr>
            <p:spPr>
              <a:xfrm>
                <a:off x="-2558454" y="3536354"/>
                <a:ext cx="39443" cy="69541"/>
              </a:xfrm>
              <a:custGeom>
                <a:avLst/>
                <a:gdLst/>
                <a:ahLst/>
                <a:cxnLst/>
                <a:rect l="l" t="t" r="r" b="b"/>
                <a:pathLst>
                  <a:path w="325" h="573" extrusionOk="0">
                    <a:moveTo>
                      <a:pt x="11" y="0"/>
                    </a:moveTo>
                    <a:cubicBezTo>
                      <a:pt x="6" y="0"/>
                      <a:pt x="1" y="8"/>
                      <a:pt x="1" y="10"/>
                    </a:cubicBezTo>
                    <a:cubicBezTo>
                      <a:pt x="22" y="35"/>
                      <a:pt x="42" y="60"/>
                      <a:pt x="61" y="86"/>
                    </a:cubicBezTo>
                    <a:lnTo>
                      <a:pt x="61" y="86"/>
                    </a:lnTo>
                    <a:lnTo>
                      <a:pt x="16" y="4"/>
                    </a:lnTo>
                    <a:cubicBezTo>
                      <a:pt x="15" y="1"/>
                      <a:pt x="13" y="0"/>
                      <a:pt x="11" y="0"/>
                    </a:cubicBezTo>
                    <a:close/>
                    <a:moveTo>
                      <a:pt x="61" y="86"/>
                    </a:moveTo>
                    <a:lnTo>
                      <a:pt x="321" y="573"/>
                    </a:lnTo>
                    <a:cubicBezTo>
                      <a:pt x="310" y="551"/>
                      <a:pt x="299" y="528"/>
                      <a:pt x="288" y="506"/>
                    </a:cubicBezTo>
                    <a:lnTo>
                      <a:pt x="288" y="506"/>
                    </a:lnTo>
                    <a:lnTo>
                      <a:pt x="62" y="89"/>
                    </a:lnTo>
                    <a:lnTo>
                      <a:pt x="62" y="89"/>
                    </a:lnTo>
                    <a:cubicBezTo>
                      <a:pt x="62" y="88"/>
                      <a:pt x="61" y="87"/>
                      <a:pt x="61" y="86"/>
                    </a:cubicBezTo>
                    <a:close/>
                    <a:moveTo>
                      <a:pt x="16" y="4"/>
                    </a:moveTo>
                    <a:lnTo>
                      <a:pt x="62" y="89"/>
                    </a:lnTo>
                    <a:lnTo>
                      <a:pt x="62" y="89"/>
                    </a:lnTo>
                    <a:cubicBezTo>
                      <a:pt x="106" y="149"/>
                      <a:pt x="145" y="212"/>
                      <a:pt x="180" y="277"/>
                    </a:cubicBezTo>
                    <a:cubicBezTo>
                      <a:pt x="219" y="353"/>
                      <a:pt x="252" y="430"/>
                      <a:pt x="288" y="506"/>
                    </a:cubicBezTo>
                    <a:lnTo>
                      <a:pt x="288" y="506"/>
                    </a:lnTo>
                    <a:lnTo>
                      <a:pt x="325" y="573"/>
                    </a:lnTo>
                    <a:cubicBezTo>
                      <a:pt x="293" y="466"/>
                      <a:pt x="252" y="365"/>
                      <a:pt x="196" y="265"/>
                    </a:cubicBezTo>
                    <a:cubicBezTo>
                      <a:pt x="139" y="177"/>
                      <a:pt x="82" y="85"/>
                      <a:pt x="1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0"/>
              <p:cNvSpPr/>
              <p:nvPr/>
            </p:nvSpPr>
            <p:spPr>
              <a:xfrm>
                <a:off x="-2723872" y="3616575"/>
                <a:ext cx="76216" cy="26336"/>
              </a:xfrm>
              <a:custGeom>
                <a:avLst/>
                <a:gdLst/>
                <a:ahLst/>
                <a:cxnLst/>
                <a:rect l="l" t="t" r="r" b="b"/>
                <a:pathLst>
                  <a:path w="628" h="217" extrusionOk="0">
                    <a:moveTo>
                      <a:pt x="9" y="0"/>
                    </a:moveTo>
                    <a:cubicBezTo>
                      <a:pt x="3" y="0"/>
                      <a:pt x="0" y="10"/>
                      <a:pt x="5" y="13"/>
                    </a:cubicBezTo>
                    <a:cubicBezTo>
                      <a:pt x="106" y="63"/>
                      <a:pt x="203" y="107"/>
                      <a:pt x="304" y="148"/>
                    </a:cubicBezTo>
                    <a:cubicBezTo>
                      <a:pt x="408" y="182"/>
                      <a:pt x="518" y="204"/>
                      <a:pt x="625" y="217"/>
                    </a:cubicBezTo>
                    <a:cubicBezTo>
                      <a:pt x="625" y="217"/>
                      <a:pt x="628" y="211"/>
                      <a:pt x="625" y="211"/>
                    </a:cubicBezTo>
                    <a:cubicBezTo>
                      <a:pt x="518" y="189"/>
                      <a:pt x="414" y="164"/>
                      <a:pt x="316" y="126"/>
                    </a:cubicBezTo>
                    <a:cubicBezTo>
                      <a:pt x="209" y="97"/>
                      <a:pt x="109" y="53"/>
                      <a:pt x="14" y="3"/>
                    </a:cubicBezTo>
                    <a:cubicBezTo>
                      <a:pt x="12" y="1"/>
                      <a:pt x="10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50"/>
              <p:cNvSpPr/>
              <p:nvPr/>
            </p:nvSpPr>
            <p:spPr>
              <a:xfrm>
                <a:off x="-2372889" y="3232339"/>
                <a:ext cx="382171" cy="1396033"/>
              </a:xfrm>
              <a:custGeom>
                <a:avLst/>
                <a:gdLst/>
                <a:ahLst/>
                <a:cxnLst/>
                <a:rect l="l" t="t" r="r" b="b"/>
                <a:pathLst>
                  <a:path w="3149" h="11503" extrusionOk="0">
                    <a:moveTo>
                      <a:pt x="2591" y="1"/>
                    </a:moveTo>
                    <a:cubicBezTo>
                      <a:pt x="2588" y="1"/>
                      <a:pt x="2582" y="4"/>
                      <a:pt x="2582" y="8"/>
                    </a:cubicBezTo>
                    <a:cubicBezTo>
                      <a:pt x="2529" y="137"/>
                      <a:pt x="2450" y="266"/>
                      <a:pt x="2403" y="392"/>
                    </a:cubicBezTo>
                    <a:cubicBezTo>
                      <a:pt x="2356" y="521"/>
                      <a:pt x="2303" y="647"/>
                      <a:pt x="2265" y="782"/>
                    </a:cubicBezTo>
                    <a:cubicBezTo>
                      <a:pt x="2224" y="911"/>
                      <a:pt x="2192" y="1049"/>
                      <a:pt x="2174" y="1181"/>
                    </a:cubicBezTo>
                    <a:cubicBezTo>
                      <a:pt x="2148" y="1301"/>
                      <a:pt x="2145" y="1427"/>
                      <a:pt x="2161" y="1549"/>
                    </a:cubicBezTo>
                    <a:cubicBezTo>
                      <a:pt x="1982" y="1801"/>
                      <a:pt x="1809" y="2056"/>
                      <a:pt x="1645" y="2320"/>
                    </a:cubicBezTo>
                    <a:lnTo>
                      <a:pt x="1557" y="2471"/>
                    </a:lnTo>
                    <a:cubicBezTo>
                      <a:pt x="1551" y="2260"/>
                      <a:pt x="1548" y="2053"/>
                      <a:pt x="1551" y="1839"/>
                    </a:cubicBezTo>
                    <a:cubicBezTo>
                      <a:pt x="1557" y="1571"/>
                      <a:pt x="1582" y="1304"/>
                      <a:pt x="1636" y="1040"/>
                    </a:cubicBezTo>
                    <a:cubicBezTo>
                      <a:pt x="1636" y="1038"/>
                      <a:pt x="1630" y="1035"/>
                      <a:pt x="1625" y="1035"/>
                    </a:cubicBezTo>
                    <a:cubicBezTo>
                      <a:pt x="1622" y="1035"/>
                      <a:pt x="1620" y="1036"/>
                      <a:pt x="1620" y="1040"/>
                    </a:cubicBezTo>
                    <a:cubicBezTo>
                      <a:pt x="1513" y="1543"/>
                      <a:pt x="1406" y="2084"/>
                      <a:pt x="1488" y="2597"/>
                    </a:cubicBezTo>
                    <a:cubicBezTo>
                      <a:pt x="1356" y="2833"/>
                      <a:pt x="1230" y="3078"/>
                      <a:pt x="1111" y="3326"/>
                    </a:cubicBezTo>
                    <a:lnTo>
                      <a:pt x="1111" y="3188"/>
                    </a:lnTo>
                    <a:cubicBezTo>
                      <a:pt x="1111" y="3065"/>
                      <a:pt x="1107" y="2943"/>
                      <a:pt x="1111" y="2823"/>
                    </a:cubicBezTo>
                    <a:cubicBezTo>
                      <a:pt x="1117" y="2700"/>
                      <a:pt x="1123" y="2578"/>
                      <a:pt x="1133" y="2455"/>
                    </a:cubicBezTo>
                    <a:cubicBezTo>
                      <a:pt x="1136" y="2320"/>
                      <a:pt x="1151" y="2188"/>
                      <a:pt x="1173" y="2056"/>
                    </a:cubicBezTo>
                    <a:cubicBezTo>
                      <a:pt x="1177" y="2051"/>
                      <a:pt x="1173" y="2047"/>
                      <a:pt x="1169" y="2047"/>
                    </a:cubicBezTo>
                    <a:cubicBezTo>
                      <a:pt x="1165" y="2047"/>
                      <a:pt x="1161" y="2050"/>
                      <a:pt x="1161" y="2056"/>
                    </a:cubicBezTo>
                    <a:cubicBezTo>
                      <a:pt x="1155" y="2182"/>
                      <a:pt x="1126" y="2307"/>
                      <a:pt x="1114" y="2433"/>
                    </a:cubicBezTo>
                    <a:cubicBezTo>
                      <a:pt x="1098" y="2559"/>
                      <a:pt x="1085" y="2685"/>
                      <a:pt x="1073" y="2811"/>
                    </a:cubicBezTo>
                    <a:cubicBezTo>
                      <a:pt x="1060" y="2936"/>
                      <a:pt x="1054" y="3062"/>
                      <a:pt x="1044" y="3188"/>
                    </a:cubicBezTo>
                    <a:cubicBezTo>
                      <a:pt x="1038" y="3285"/>
                      <a:pt x="1035" y="3383"/>
                      <a:pt x="1041" y="3484"/>
                    </a:cubicBezTo>
                    <a:cubicBezTo>
                      <a:pt x="928" y="3735"/>
                      <a:pt x="821" y="3993"/>
                      <a:pt x="730" y="4251"/>
                    </a:cubicBezTo>
                    <a:cubicBezTo>
                      <a:pt x="485" y="4978"/>
                      <a:pt x="305" y="5723"/>
                      <a:pt x="208" y="6487"/>
                    </a:cubicBezTo>
                    <a:cubicBezTo>
                      <a:pt x="98" y="7315"/>
                      <a:pt x="32" y="8148"/>
                      <a:pt x="13" y="8981"/>
                    </a:cubicBezTo>
                    <a:cubicBezTo>
                      <a:pt x="3" y="9403"/>
                      <a:pt x="0" y="9828"/>
                      <a:pt x="22" y="10246"/>
                    </a:cubicBezTo>
                    <a:cubicBezTo>
                      <a:pt x="38" y="10658"/>
                      <a:pt x="51" y="11079"/>
                      <a:pt x="107" y="11491"/>
                    </a:cubicBezTo>
                    <a:cubicBezTo>
                      <a:pt x="107" y="11499"/>
                      <a:pt x="112" y="11502"/>
                      <a:pt x="117" y="11502"/>
                    </a:cubicBezTo>
                    <a:cubicBezTo>
                      <a:pt x="123" y="11502"/>
                      <a:pt x="129" y="11498"/>
                      <a:pt x="129" y="11491"/>
                    </a:cubicBezTo>
                    <a:cubicBezTo>
                      <a:pt x="129" y="11026"/>
                      <a:pt x="101" y="10560"/>
                      <a:pt x="110" y="10095"/>
                    </a:cubicBezTo>
                    <a:cubicBezTo>
                      <a:pt x="117" y="9633"/>
                      <a:pt x="129" y="9164"/>
                      <a:pt x="158" y="8698"/>
                    </a:cubicBezTo>
                    <a:cubicBezTo>
                      <a:pt x="242" y="7138"/>
                      <a:pt x="441" y="5566"/>
                      <a:pt x="963" y="4088"/>
                    </a:cubicBezTo>
                    <a:cubicBezTo>
                      <a:pt x="1070" y="3786"/>
                      <a:pt x="1186" y="3490"/>
                      <a:pt x="1321" y="3201"/>
                    </a:cubicBezTo>
                    <a:cubicBezTo>
                      <a:pt x="1491" y="3116"/>
                      <a:pt x="1648" y="3028"/>
                      <a:pt x="1809" y="2936"/>
                    </a:cubicBezTo>
                    <a:cubicBezTo>
                      <a:pt x="1979" y="2845"/>
                      <a:pt x="2139" y="2735"/>
                      <a:pt x="2284" y="2606"/>
                    </a:cubicBezTo>
                    <a:cubicBezTo>
                      <a:pt x="2291" y="2599"/>
                      <a:pt x="2285" y="2592"/>
                      <a:pt x="2278" y="2592"/>
                    </a:cubicBezTo>
                    <a:cubicBezTo>
                      <a:pt x="2276" y="2592"/>
                      <a:pt x="2273" y="2592"/>
                      <a:pt x="2271" y="2594"/>
                    </a:cubicBezTo>
                    <a:cubicBezTo>
                      <a:pt x="2199" y="2653"/>
                      <a:pt x="2114" y="2704"/>
                      <a:pt x="2026" y="2745"/>
                    </a:cubicBezTo>
                    <a:cubicBezTo>
                      <a:pt x="1938" y="2792"/>
                      <a:pt x="1846" y="2839"/>
                      <a:pt x="1758" y="2889"/>
                    </a:cubicBezTo>
                    <a:cubicBezTo>
                      <a:pt x="1620" y="2965"/>
                      <a:pt x="1482" y="3046"/>
                      <a:pt x="1353" y="3128"/>
                    </a:cubicBezTo>
                    <a:cubicBezTo>
                      <a:pt x="1479" y="2861"/>
                      <a:pt x="1620" y="2587"/>
                      <a:pt x="1768" y="2323"/>
                    </a:cubicBezTo>
                    <a:cubicBezTo>
                      <a:pt x="1985" y="2197"/>
                      <a:pt x="2224" y="2106"/>
                      <a:pt x="2444" y="1983"/>
                    </a:cubicBezTo>
                    <a:cubicBezTo>
                      <a:pt x="2567" y="1917"/>
                      <a:pt x="2689" y="1848"/>
                      <a:pt x="2803" y="1773"/>
                    </a:cubicBezTo>
                    <a:cubicBezTo>
                      <a:pt x="2916" y="1700"/>
                      <a:pt x="3023" y="1603"/>
                      <a:pt x="3142" y="1537"/>
                    </a:cubicBezTo>
                    <a:cubicBezTo>
                      <a:pt x="3145" y="1534"/>
                      <a:pt x="3149" y="1527"/>
                      <a:pt x="3145" y="1524"/>
                    </a:cubicBezTo>
                    <a:cubicBezTo>
                      <a:pt x="3143" y="1522"/>
                      <a:pt x="3139" y="1520"/>
                      <a:pt x="3136" y="1520"/>
                    </a:cubicBezTo>
                    <a:cubicBezTo>
                      <a:pt x="3135" y="1520"/>
                      <a:pt x="3134" y="1520"/>
                      <a:pt x="3133" y="1521"/>
                    </a:cubicBezTo>
                    <a:cubicBezTo>
                      <a:pt x="3067" y="1568"/>
                      <a:pt x="2994" y="1606"/>
                      <a:pt x="2922" y="1637"/>
                    </a:cubicBezTo>
                    <a:cubicBezTo>
                      <a:pt x="2859" y="1669"/>
                      <a:pt x="2799" y="1707"/>
                      <a:pt x="2740" y="1738"/>
                    </a:cubicBezTo>
                    <a:cubicBezTo>
                      <a:pt x="2623" y="1801"/>
                      <a:pt x="2504" y="1867"/>
                      <a:pt x="2387" y="1930"/>
                    </a:cubicBezTo>
                    <a:cubicBezTo>
                      <a:pt x="2268" y="1993"/>
                      <a:pt x="2145" y="2059"/>
                      <a:pt x="2029" y="2125"/>
                    </a:cubicBezTo>
                    <a:cubicBezTo>
                      <a:pt x="1963" y="2163"/>
                      <a:pt x="1884" y="2197"/>
                      <a:pt x="1815" y="2241"/>
                    </a:cubicBezTo>
                    <a:lnTo>
                      <a:pt x="1856" y="2169"/>
                    </a:lnTo>
                    <a:cubicBezTo>
                      <a:pt x="2221" y="1556"/>
                      <a:pt x="2645" y="983"/>
                      <a:pt x="3117" y="452"/>
                    </a:cubicBezTo>
                    <a:cubicBezTo>
                      <a:pt x="3124" y="442"/>
                      <a:pt x="3119" y="437"/>
                      <a:pt x="3112" y="437"/>
                    </a:cubicBezTo>
                    <a:cubicBezTo>
                      <a:pt x="3110" y="437"/>
                      <a:pt x="3107" y="437"/>
                      <a:pt x="3105" y="439"/>
                    </a:cubicBezTo>
                    <a:cubicBezTo>
                      <a:pt x="2796" y="754"/>
                      <a:pt x="2504" y="1093"/>
                      <a:pt x="2236" y="1449"/>
                    </a:cubicBezTo>
                    <a:cubicBezTo>
                      <a:pt x="2252" y="1364"/>
                      <a:pt x="2262" y="1273"/>
                      <a:pt x="2271" y="1181"/>
                    </a:cubicBezTo>
                    <a:cubicBezTo>
                      <a:pt x="2293" y="1049"/>
                      <a:pt x="2312" y="920"/>
                      <a:pt x="2340" y="788"/>
                    </a:cubicBezTo>
                    <a:cubicBezTo>
                      <a:pt x="2365" y="659"/>
                      <a:pt x="2403" y="530"/>
                      <a:pt x="2441" y="404"/>
                    </a:cubicBezTo>
                    <a:cubicBezTo>
                      <a:pt x="2482" y="269"/>
                      <a:pt x="2532" y="137"/>
                      <a:pt x="2598" y="14"/>
                    </a:cubicBezTo>
                    <a:cubicBezTo>
                      <a:pt x="2601" y="11"/>
                      <a:pt x="2598" y="2"/>
                      <a:pt x="2595" y="2"/>
                    </a:cubicBezTo>
                    <a:cubicBezTo>
                      <a:pt x="2594" y="1"/>
                      <a:pt x="2593" y="1"/>
                      <a:pt x="25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50"/>
              <p:cNvSpPr/>
              <p:nvPr/>
            </p:nvSpPr>
            <p:spPr>
              <a:xfrm>
                <a:off x="-2100429" y="3419602"/>
                <a:ext cx="158985" cy="91629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755" extrusionOk="0">
                    <a:moveTo>
                      <a:pt x="1300" y="0"/>
                    </a:moveTo>
                    <a:cubicBezTo>
                      <a:pt x="1095" y="142"/>
                      <a:pt x="888" y="277"/>
                      <a:pt x="671" y="399"/>
                    </a:cubicBezTo>
                    <a:cubicBezTo>
                      <a:pt x="460" y="528"/>
                      <a:pt x="240" y="642"/>
                      <a:pt x="10" y="739"/>
                    </a:cubicBezTo>
                    <a:cubicBezTo>
                      <a:pt x="1" y="742"/>
                      <a:pt x="7" y="755"/>
                      <a:pt x="20" y="755"/>
                    </a:cubicBezTo>
                    <a:cubicBezTo>
                      <a:pt x="253" y="661"/>
                      <a:pt x="479" y="550"/>
                      <a:pt x="699" y="428"/>
                    </a:cubicBezTo>
                    <a:cubicBezTo>
                      <a:pt x="907" y="305"/>
                      <a:pt x="1111" y="164"/>
                      <a:pt x="1300" y="9"/>
                    </a:cubicBezTo>
                    <a:cubicBezTo>
                      <a:pt x="1309" y="0"/>
                      <a:pt x="1300" y="0"/>
                      <a:pt x="13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50"/>
              <p:cNvSpPr/>
              <p:nvPr/>
            </p:nvSpPr>
            <p:spPr>
              <a:xfrm>
                <a:off x="-2153465" y="3260010"/>
                <a:ext cx="26457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218" h="921" extrusionOk="0">
                    <a:moveTo>
                      <a:pt x="218" y="0"/>
                    </a:moveTo>
                    <a:lnTo>
                      <a:pt x="205" y="22"/>
                    </a:lnTo>
                    <a:cubicBezTo>
                      <a:pt x="205" y="32"/>
                      <a:pt x="199" y="35"/>
                      <a:pt x="199" y="38"/>
                    </a:cubicBezTo>
                    <a:lnTo>
                      <a:pt x="152" y="158"/>
                    </a:lnTo>
                    <a:lnTo>
                      <a:pt x="152" y="164"/>
                    </a:lnTo>
                    <a:cubicBezTo>
                      <a:pt x="127" y="230"/>
                      <a:pt x="105" y="305"/>
                      <a:pt x="86" y="378"/>
                    </a:cubicBezTo>
                    <a:cubicBezTo>
                      <a:pt x="45" y="554"/>
                      <a:pt x="16" y="733"/>
                      <a:pt x="1" y="916"/>
                    </a:cubicBezTo>
                    <a:cubicBezTo>
                      <a:pt x="1" y="919"/>
                      <a:pt x="5" y="920"/>
                      <a:pt x="9" y="920"/>
                    </a:cubicBezTo>
                    <a:cubicBezTo>
                      <a:pt x="13" y="920"/>
                      <a:pt x="16" y="919"/>
                      <a:pt x="16" y="916"/>
                    </a:cubicBezTo>
                    <a:cubicBezTo>
                      <a:pt x="54" y="629"/>
                      <a:pt x="114" y="340"/>
                      <a:pt x="196" y="63"/>
                    </a:cubicBezTo>
                    <a:cubicBezTo>
                      <a:pt x="205" y="54"/>
                      <a:pt x="199" y="51"/>
                      <a:pt x="205" y="38"/>
                    </a:cubicBezTo>
                    <a:cubicBezTo>
                      <a:pt x="208" y="26"/>
                      <a:pt x="218" y="0"/>
                      <a:pt x="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50"/>
              <p:cNvSpPr/>
              <p:nvPr/>
            </p:nvSpPr>
            <p:spPr>
              <a:xfrm>
                <a:off x="-2537458" y="4358589"/>
                <a:ext cx="450983" cy="130586"/>
              </a:xfrm>
              <a:custGeom>
                <a:avLst/>
                <a:gdLst/>
                <a:ahLst/>
                <a:cxnLst/>
                <a:rect l="l" t="t" r="r" b="b"/>
                <a:pathLst>
                  <a:path w="3716" h="1076" extrusionOk="0">
                    <a:moveTo>
                      <a:pt x="1" y="0"/>
                    </a:moveTo>
                    <a:lnTo>
                      <a:pt x="89" y="1076"/>
                    </a:lnTo>
                    <a:lnTo>
                      <a:pt x="3624" y="1076"/>
                    </a:lnTo>
                    <a:lnTo>
                      <a:pt x="3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25" name="Google Shape;1725;p50"/>
            <p:cNvSpPr/>
            <p:nvPr/>
          </p:nvSpPr>
          <p:spPr>
            <a:xfrm>
              <a:off x="-2563794" y="4304340"/>
              <a:ext cx="511664" cy="119663"/>
            </a:xfrm>
            <a:custGeom>
              <a:avLst/>
              <a:gdLst/>
              <a:ahLst/>
              <a:cxnLst/>
              <a:rect l="l" t="t" r="r" b="b"/>
              <a:pathLst>
                <a:path w="4216" h="986" extrusionOk="0">
                  <a:moveTo>
                    <a:pt x="1" y="1"/>
                  </a:moveTo>
                  <a:lnTo>
                    <a:pt x="1" y="985"/>
                  </a:lnTo>
                  <a:lnTo>
                    <a:pt x="4215" y="985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0"/>
            <p:cNvSpPr/>
            <p:nvPr/>
          </p:nvSpPr>
          <p:spPr>
            <a:xfrm>
              <a:off x="-2530540" y="4358589"/>
              <a:ext cx="436420" cy="511543"/>
            </a:xfrm>
            <a:custGeom>
              <a:avLst/>
              <a:gdLst/>
              <a:ahLst/>
              <a:cxnLst/>
              <a:rect l="l" t="t" r="r" b="b"/>
              <a:pathLst>
                <a:path w="3596" h="4215" extrusionOk="0">
                  <a:moveTo>
                    <a:pt x="0" y="0"/>
                  </a:moveTo>
                  <a:lnTo>
                    <a:pt x="91" y="1038"/>
                  </a:lnTo>
                  <a:lnTo>
                    <a:pt x="359" y="4215"/>
                  </a:lnTo>
                  <a:lnTo>
                    <a:pt x="3240" y="4215"/>
                  </a:lnTo>
                  <a:lnTo>
                    <a:pt x="3507" y="1038"/>
                  </a:lnTo>
                  <a:lnTo>
                    <a:pt x="35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0"/>
            <p:cNvSpPr/>
            <p:nvPr/>
          </p:nvSpPr>
          <p:spPr>
            <a:xfrm>
              <a:off x="-2536308" y="4421039"/>
              <a:ext cx="450983" cy="130586"/>
            </a:xfrm>
            <a:custGeom>
              <a:avLst/>
              <a:gdLst/>
              <a:ahLst/>
              <a:cxnLst/>
              <a:rect l="l" t="t" r="r" b="b"/>
              <a:pathLst>
                <a:path w="3716" h="1076" extrusionOk="0">
                  <a:moveTo>
                    <a:pt x="1" y="0"/>
                  </a:moveTo>
                  <a:lnTo>
                    <a:pt x="89" y="1076"/>
                  </a:lnTo>
                  <a:lnTo>
                    <a:pt x="3624" y="1076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8" name="Google Shape;1728;p50"/>
          <p:cNvGrpSpPr/>
          <p:nvPr/>
        </p:nvGrpSpPr>
        <p:grpSpPr>
          <a:xfrm>
            <a:off x="116138" y="888506"/>
            <a:ext cx="1237850" cy="1001524"/>
            <a:chOff x="-845375" y="1296325"/>
            <a:chExt cx="1129734" cy="914049"/>
          </a:xfrm>
        </p:grpSpPr>
        <p:sp>
          <p:nvSpPr>
            <p:cNvPr id="1729" name="Google Shape;1729;p50"/>
            <p:cNvSpPr/>
            <p:nvPr/>
          </p:nvSpPr>
          <p:spPr>
            <a:xfrm>
              <a:off x="-845375" y="1296325"/>
              <a:ext cx="1129051" cy="914028"/>
            </a:xfrm>
            <a:custGeom>
              <a:avLst/>
              <a:gdLst/>
              <a:ahLst/>
              <a:cxnLst/>
              <a:rect l="l" t="t" r="r" b="b"/>
              <a:pathLst>
                <a:path w="12740" h="7984" extrusionOk="0">
                  <a:moveTo>
                    <a:pt x="1" y="1"/>
                  </a:moveTo>
                  <a:lnTo>
                    <a:pt x="1" y="7983"/>
                  </a:lnTo>
                  <a:lnTo>
                    <a:pt x="12739" y="7983"/>
                  </a:lnTo>
                  <a:lnTo>
                    <a:pt x="12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0"/>
            <p:cNvSpPr/>
            <p:nvPr/>
          </p:nvSpPr>
          <p:spPr>
            <a:xfrm>
              <a:off x="-527797" y="1520718"/>
              <a:ext cx="812157" cy="494450"/>
            </a:xfrm>
            <a:custGeom>
              <a:avLst/>
              <a:gdLst/>
              <a:ahLst/>
              <a:cxnLst/>
              <a:rect l="l" t="t" r="r" b="b"/>
              <a:pathLst>
                <a:path w="7094" h="4319" extrusionOk="0">
                  <a:moveTo>
                    <a:pt x="3549" y="0"/>
                  </a:moveTo>
                  <a:lnTo>
                    <a:pt x="1" y="4319"/>
                  </a:lnTo>
                  <a:lnTo>
                    <a:pt x="7093" y="4319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B1A0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0"/>
            <p:cNvSpPr/>
            <p:nvPr/>
          </p:nvSpPr>
          <p:spPr>
            <a:xfrm>
              <a:off x="-527797" y="1520718"/>
              <a:ext cx="812157" cy="494450"/>
            </a:xfrm>
            <a:custGeom>
              <a:avLst/>
              <a:gdLst/>
              <a:ahLst/>
              <a:cxnLst/>
              <a:rect l="l" t="t" r="r" b="b"/>
              <a:pathLst>
                <a:path w="7094" h="4319" extrusionOk="0">
                  <a:moveTo>
                    <a:pt x="3549" y="0"/>
                  </a:moveTo>
                  <a:lnTo>
                    <a:pt x="1" y="4319"/>
                  </a:lnTo>
                  <a:lnTo>
                    <a:pt x="7093" y="4319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0"/>
            <p:cNvSpPr/>
            <p:nvPr/>
          </p:nvSpPr>
          <p:spPr>
            <a:xfrm>
              <a:off x="-770950" y="1686437"/>
              <a:ext cx="670195" cy="340823"/>
            </a:xfrm>
            <a:custGeom>
              <a:avLst/>
              <a:gdLst/>
              <a:ahLst/>
              <a:cxnLst/>
              <a:rect l="l" t="t" r="r" b="b"/>
              <a:pathLst>
                <a:path w="5854" h="2813" extrusionOk="0">
                  <a:moveTo>
                    <a:pt x="2926" y="1"/>
                  </a:moveTo>
                  <a:lnTo>
                    <a:pt x="1" y="2813"/>
                  </a:lnTo>
                  <a:lnTo>
                    <a:pt x="5854" y="2813"/>
                  </a:lnTo>
                  <a:lnTo>
                    <a:pt x="29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0"/>
            <p:cNvSpPr/>
            <p:nvPr/>
          </p:nvSpPr>
          <p:spPr>
            <a:xfrm>
              <a:off x="-845375" y="2015050"/>
              <a:ext cx="1129051" cy="195324"/>
            </a:xfrm>
            <a:custGeom>
              <a:avLst/>
              <a:gdLst/>
              <a:ahLst/>
              <a:cxnLst/>
              <a:rect l="l" t="t" r="r" b="b"/>
              <a:pathLst>
                <a:path w="12740" h="1706" extrusionOk="0">
                  <a:moveTo>
                    <a:pt x="1" y="1"/>
                  </a:moveTo>
                  <a:lnTo>
                    <a:pt x="1" y="1705"/>
                  </a:lnTo>
                  <a:lnTo>
                    <a:pt x="12739" y="1705"/>
                  </a:lnTo>
                  <a:lnTo>
                    <a:pt x="12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0"/>
            <p:cNvSpPr/>
            <p:nvPr/>
          </p:nvSpPr>
          <p:spPr>
            <a:xfrm>
              <a:off x="-720879" y="1450082"/>
              <a:ext cx="207103" cy="207213"/>
            </a:xfrm>
            <a:custGeom>
              <a:avLst/>
              <a:gdLst/>
              <a:ahLst/>
              <a:cxnLst/>
              <a:rect l="l" t="t" r="r" b="b"/>
              <a:pathLst>
                <a:path w="1809" h="1810" extrusionOk="0">
                  <a:moveTo>
                    <a:pt x="906" y="1"/>
                  </a:moveTo>
                  <a:cubicBezTo>
                    <a:pt x="406" y="1"/>
                    <a:pt x="0" y="407"/>
                    <a:pt x="0" y="903"/>
                  </a:cubicBezTo>
                  <a:cubicBezTo>
                    <a:pt x="0" y="1404"/>
                    <a:pt x="406" y="1809"/>
                    <a:pt x="906" y="1809"/>
                  </a:cubicBezTo>
                  <a:cubicBezTo>
                    <a:pt x="1406" y="1809"/>
                    <a:pt x="1809" y="1404"/>
                    <a:pt x="1809" y="903"/>
                  </a:cubicBezTo>
                  <a:cubicBezTo>
                    <a:pt x="1809" y="407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5" name="Google Shape;1735;p50"/>
          <p:cNvSpPr txBox="1">
            <a:spLocks noGrp="1"/>
          </p:cNvSpPr>
          <p:nvPr>
            <p:ph type="ctrTitle"/>
          </p:nvPr>
        </p:nvSpPr>
        <p:spPr>
          <a:xfrm>
            <a:off x="2530353" y="2495075"/>
            <a:ext cx="3988735" cy="1470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/>
              <a:t>Thank you for your attention</a:t>
            </a:r>
            <a:endParaRPr sz="4800" b="1" dirty="0">
              <a:solidFill>
                <a:schemeClr val="accent2"/>
              </a:solidFill>
            </a:endParaRPr>
          </a:p>
        </p:txBody>
      </p:sp>
      <p:grpSp>
        <p:nvGrpSpPr>
          <p:cNvPr id="1736" name="Google Shape;1736;p50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737" name="Google Shape;1737;p50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0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0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0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1" name="Google Shape;1741;p50"/>
          <p:cNvGrpSpPr/>
          <p:nvPr/>
        </p:nvGrpSpPr>
        <p:grpSpPr>
          <a:xfrm>
            <a:off x="835826" y="769400"/>
            <a:ext cx="5946274" cy="4668753"/>
            <a:chOff x="791001" y="769400"/>
            <a:chExt cx="5946274" cy="4668753"/>
          </a:xfrm>
        </p:grpSpPr>
        <p:sp>
          <p:nvSpPr>
            <p:cNvPr id="1742" name="Google Shape;1742;p50"/>
            <p:cNvSpPr/>
            <p:nvPr/>
          </p:nvSpPr>
          <p:spPr>
            <a:xfrm>
              <a:off x="2181825" y="769400"/>
              <a:ext cx="4555450" cy="3684575"/>
            </a:xfrm>
            <a:custGeom>
              <a:avLst/>
              <a:gdLst/>
              <a:ahLst/>
              <a:cxnLst/>
              <a:rect l="l" t="t" r="r" b="b"/>
              <a:pathLst>
                <a:path w="182218" h="147383" extrusionOk="0">
                  <a:moveTo>
                    <a:pt x="0" y="147383"/>
                  </a:moveTo>
                  <a:lnTo>
                    <a:pt x="0" y="0"/>
                  </a:lnTo>
                  <a:lnTo>
                    <a:pt x="18221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  <p:grpSp>
          <p:nvGrpSpPr>
            <p:cNvPr id="1743" name="Google Shape;1743;p50"/>
            <p:cNvGrpSpPr/>
            <p:nvPr/>
          </p:nvGrpSpPr>
          <p:grpSpPr>
            <a:xfrm>
              <a:off x="791001" y="1028677"/>
              <a:ext cx="1634875" cy="4409476"/>
              <a:chOff x="336951" y="1028677"/>
              <a:chExt cx="1634875" cy="4409476"/>
            </a:xfrm>
          </p:grpSpPr>
          <p:sp>
            <p:nvSpPr>
              <p:cNvPr id="1744" name="Google Shape;1744;p50"/>
              <p:cNvSpPr/>
              <p:nvPr/>
            </p:nvSpPr>
            <p:spPr>
              <a:xfrm>
                <a:off x="966161" y="4640725"/>
                <a:ext cx="921468" cy="789388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4716" extrusionOk="0">
                    <a:moveTo>
                      <a:pt x="284" y="1"/>
                    </a:moveTo>
                    <a:lnTo>
                      <a:pt x="92" y="2385"/>
                    </a:lnTo>
                    <a:lnTo>
                      <a:pt x="92" y="2454"/>
                    </a:lnTo>
                    <a:cubicBezTo>
                      <a:pt x="0" y="2454"/>
                      <a:pt x="0" y="2756"/>
                      <a:pt x="0" y="2935"/>
                    </a:cubicBezTo>
                    <a:lnTo>
                      <a:pt x="0" y="2964"/>
                    </a:lnTo>
                    <a:cubicBezTo>
                      <a:pt x="16" y="3816"/>
                      <a:pt x="48" y="4527"/>
                      <a:pt x="117" y="4571"/>
                    </a:cubicBezTo>
                    <a:cubicBezTo>
                      <a:pt x="257" y="4659"/>
                      <a:pt x="3053" y="4716"/>
                      <a:pt x="4494" y="4716"/>
                    </a:cubicBezTo>
                    <a:cubicBezTo>
                      <a:pt x="4964" y="4716"/>
                      <a:pt x="5290" y="4710"/>
                      <a:pt x="5332" y="4697"/>
                    </a:cubicBezTo>
                    <a:cubicBezTo>
                      <a:pt x="5505" y="4640"/>
                      <a:pt x="5366" y="4159"/>
                      <a:pt x="5178" y="4005"/>
                    </a:cubicBezTo>
                    <a:cubicBezTo>
                      <a:pt x="4989" y="3851"/>
                      <a:pt x="3143" y="2992"/>
                      <a:pt x="3143" y="2992"/>
                    </a:cubicBezTo>
                    <a:lnTo>
                      <a:pt x="3143" y="2976"/>
                    </a:lnTo>
                    <a:lnTo>
                      <a:pt x="3051" y="2486"/>
                    </a:lnTo>
                    <a:lnTo>
                      <a:pt x="3051" y="2391"/>
                    </a:lnTo>
                    <a:lnTo>
                      <a:pt x="3382" y="1"/>
                    </a:ln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50"/>
              <p:cNvSpPr/>
              <p:nvPr/>
            </p:nvSpPr>
            <p:spPr>
              <a:xfrm>
                <a:off x="966161" y="5046137"/>
                <a:ext cx="921468" cy="383981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2294" extrusionOk="0">
                    <a:moveTo>
                      <a:pt x="92" y="1"/>
                    </a:moveTo>
                    <a:lnTo>
                      <a:pt x="92" y="32"/>
                    </a:lnTo>
                    <a:cubicBezTo>
                      <a:pt x="0" y="32"/>
                      <a:pt x="0" y="334"/>
                      <a:pt x="0" y="513"/>
                    </a:cubicBezTo>
                    <a:lnTo>
                      <a:pt x="0" y="542"/>
                    </a:lnTo>
                    <a:cubicBezTo>
                      <a:pt x="16" y="1394"/>
                      <a:pt x="48" y="2105"/>
                      <a:pt x="117" y="2149"/>
                    </a:cubicBezTo>
                    <a:cubicBezTo>
                      <a:pt x="257" y="2237"/>
                      <a:pt x="3053" y="2294"/>
                      <a:pt x="4494" y="2294"/>
                    </a:cubicBezTo>
                    <a:cubicBezTo>
                      <a:pt x="4964" y="2294"/>
                      <a:pt x="5290" y="2288"/>
                      <a:pt x="5332" y="2275"/>
                    </a:cubicBezTo>
                    <a:cubicBezTo>
                      <a:pt x="5505" y="2218"/>
                      <a:pt x="5366" y="1737"/>
                      <a:pt x="5178" y="1583"/>
                    </a:cubicBezTo>
                    <a:cubicBezTo>
                      <a:pt x="4989" y="1429"/>
                      <a:pt x="3143" y="570"/>
                      <a:pt x="3143" y="570"/>
                    </a:cubicBezTo>
                    <a:lnTo>
                      <a:pt x="3143" y="554"/>
                    </a:lnTo>
                    <a:lnTo>
                      <a:pt x="3051" y="64"/>
                    </a:lnTo>
                    <a:lnTo>
                      <a:pt x="3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50"/>
              <p:cNvSpPr/>
              <p:nvPr/>
            </p:nvSpPr>
            <p:spPr>
              <a:xfrm>
                <a:off x="981393" y="5136693"/>
                <a:ext cx="870415" cy="284220"/>
              </a:xfrm>
              <a:custGeom>
                <a:avLst/>
                <a:gdLst/>
                <a:ahLst/>
                <a:cxnLst/>
                <a:rect l="l" t="t" r="r" b="b"/>
                <a:pathLst>
                  <a:path w="5200" h="1698" extrusionOk="0">
                    <a:moveTo>
                      <a:pt x="1" y="1"/>
                    </a:moveTo>
                    <a:lnTo>
                      <a:pt x="1" y="26"/>
                    </a:lnTo>
                    <a:lnTo>
                      <a:pt x="1" y="64"/>
                    </a:lnTo>
                    <a:cubicBezTo>
                      <a:pt x="16" y="859"/>
                      <a:pt x="42" y="1517"/>
                      <a:pt x="111" y="1561"/>
                    </a:cubicBezTo>
                    <a:cubicBezTo>
                      <a:pt x="177" y="1602"/>
                      <a:pt x="897" y="1639"/>
                      <a:pt x="1765" y="1661"/>
                    </a:cubicBezTo>
                    <a:cubicBezTo>
                      <a:pt x="1998" y="1668"/>
                      <a:pt x="2243" y="1677"/>
                      <a:pt x="2489" y="1677"/>
                    </a:cubicBezTo>
                    <a:cubicBezTo>
                      <a:pt x="3113" y="1690"/>
                      <a:pt x="3749" y="1697"/>
                      <a:pt x="4230" y="1697"/>
                    </a:cubicBezTo>
                    <a:cubicBezTo>
                      <a:pt x="4684" y="1697"/>
                      <a:pt x="5000" y="1691"/>
                      <a:pt x="5039" y="1677"/>
                    </a:cubicBezTo>
                    <a:cubicBezTo>
                      <a:pt x="5200" y="1627"/>
                      <a:pt x="5068" y="1155"/>
                      <a:pt x="4885" y="1010"/>
                    </a:cubicBezTo>
                    <a:cubicBezTo>
                      <a:pt x="4709" y="866"/>
                      <a:pt x="2960" y="51"/>
                      <a:pt x="2960" y="51"/>
                    </a:cubicBezTo>
                    <a:lnTo>
                      <a:pt x="296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50"/>
              <p:cNvSpPr/>
              <p:nvPr/>
            </p:nvSpPr>
            <p:spPr>
              <a:xfrm>
                <a:off x="1030438" y="5380576"/>
                <a:ext cx="791408" cy="11215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67" extrusionOk="0">
                    <a:moveTo>
                      <a:pt x="848" y="0"/>
                    </a:moveTo>
                    <a:cubicBezTo>
                      <a:pt x="483" y="0"/>
                      <a:pt x="185" y="3"/>
                      <a:pt x="10" y="9"/>
                    </a:cubicBezTo>
                    <a:cubicBezTo>
                      <a:pt x="0" y="9"/>
                      <a:pt x="0" y="13"/>
                      <a:pt x="10" y="13"/>
                    </a:cubicBezTo>
                    <a:cubicBezTo>
                      <a:pt x="611" y="49"/>
                      <a:pt x="2663" y="67"/>
                      <a:pt x="3905" y="67"/>
                    </a:cubicBezTo>
                    <a:cubicBezTo>
                      <a:pt x="4255" y="67"/>
                      <a:pt x="4540" y="66"/>
                      <a:pt x="4712" y="63"/>
                    </a:cubicBezTo>
                    <a:cubicBezTo>
                      <a:pt x="4727" y="63"/>
                      <a:pt x="4727" y="53"/>
                      <a:pt x="4712" y="53"/>
                    </a:cubicBezTo>
                    <a:cubicBezTo>
                      <a:pt x="4106" y="32"/>
                      <a:pt x="2090" y="0"/>
                      <a:pt x="8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50"/>
              <p:cNvSpPr/>
              <p:nvPr/>
            </p:nvSpPr>
            <p:spPr>
              <a:xfrm>
                <a:off x="1377935" y="5136526"/>
                <a:ext cx="157512" cy="40842"/>
              </a:xfrm>
              <a:custGeom>
                <a:avLst/>
                <a:gdLst/>
                <a:ahLst/>
                <a:cxnLst/>
                <a:rect l="l" t="t" r="r" b="b"/>
                <a:pathLst>
                  <a:path w="941" h="244" extrusionOk="0">
                    <a:moveTo>
                      <a:pt x="668" y="1"/>
                    </a:moveTo>
                    <a:cubicBezTo>
                      <a:pt x="430" y="1"/>
                      <a:pt x="184" y="67"/>
                      <a:pt x="9" y="225"/>
                    </a:cubicBezTo>
                    <a:cubicBezTo>
                      <a:pt x="0" y="231"/>
                      <a:pt x="9" y="244"/>
                      <a:pt x="22" y="244"/>
                    </a:cubicBezTo>
                    <a:cubicBezTo>
                      <a:pt x="315" y="153"/>
                      <a:pt x="620" y="90"/>
                      <a:pt x="925" y="65"/>
                    </a:cubicBezTo>
                    <a:cubicBezTo>
                      <a:pt x="937" y="58"/>
                      <a:pt x="940" y="49"/>
                      <a:pt x="937" y="36"/>
                    </a:cubicBezTo>
                    <a:cubicBezTo>
                      <a:pt x="937" y="30"/>
                      <a:pt x="934" y="27"/>
                      <a:pt x="928" y="27"/>
                    </a:cubicBezTo>
                    <a:cubicBezTo>
                      <a:pt x="845" y="10"/>
                      <a:pt x="757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50"/>
              <p:cNvSpPr/>
              <p:nvPr/>
            </p:nvSpPr>
            <p:spPr>
              <a:xfrm>
                <a:off x="1414760" y="5159123"/>
                <a:ext cx="157512" cy="41009"/>
              </a:xfrm>
              <a:custGeom>
                <a:avLst/>
                <a:gdLst/>
                <a:ahLst/>
                <a:cxnLst/>
                <a:rect l="l" t="t" r="r" b="b"/>
                <a:pathLst>
                  <a:path w="941" h="245" extrusionOk="0">
                    <a:moveTo>
                      <a:pt x="667" y="1"/>
                    </a:moveTo>
                    <a:cubicBezTo>
                      <a:pt x="428" y="1"/>
                      <a:pt x="181" y="66"/>
                      <a:pt x="10" y="222"/>
                    </a:cubicBezTo>
                    <a:cubicBezTo>
                      <a:pt x="0" y="232"/>
                      <a:pt x="10" y="244"/>
                      <a:pt x="22" y="244"/>
                    </a:cubicBezTo>
                    <a:cubicBezTo>
                      <a:pt x="315" y="153"/>
                      <a:pt x="620" y="90"/>
                      <a:pt x="925" y="62"/>
                    </a:cubicBezTo>
                    <a:cubicBezTo>
                      <a:pt x="937" y="59"/>
                      <a:pt x="941" y="46"/>
                      <a:pt x="937" y="33"/>
                    </a:cubicBezTo>
                    <a:lnTo>
                      <a:pt x="928" y="27"/>
                    </a:lnTo>
                    <a:cubicBezTo>
                      <a:pt x="845" y="10"/>
                      <a:pt x="757" y="1"/>
                      <a:pt x="6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50"/>
              <p:cNvSpPr/>
              <p:nvPr/>
            </p:nvSpPr>
            <p:spPr>
              <a:xfrm>
                <a:off x="1451585" y="5182892"/>
                <a:ext cx="157512" cy="40842"/>
              </a:xfrm>
              <a:custGeom>
                <a:avLst/>
                <a:gdLst/>
                <a:ahLst/>
                <a:cxnLst/>
                <a:rect l="l" t="t" r="r" b="b"/>
                <a:pathLst>
                  <a:path w="941" h="244" extrusionOk="0">
                    <a:moveTo>
                      <a:pt x="667" y="0"/>
                    </a:moveTo>
                    <a:cubicBezTo>
                      <a:pt x="428" y="0"/>
                      <a:pt x="181" y="66"/>
                      <a:pt x="10" y="222"/>
                    </a:cubicBezTo>
                    <a:cubicBezTo>
                      <a:pt x="0" y="231"/>
                      <a:pt x="10" y="244"/>
                      <a:pt x="22" y="244"/>
                    </a:cubicBezTo>
                    <a:cubicBezTo>
                      <a:pt x="315" y="152"/>
                      <a:pt x="620" y="90"/>
                      <a:pt x="925" y="61"/>
                    </a:cubicBezTo>
                    <a:cubicBezTo>
                      <a:pt x="938" y="58"/>
                      <a:pt x="941" y="46"/>
                      <a:pt x="938" y="33"/>
                    </a:cubicBezTo>
                    <a:cubicBezTo>
                      <a:pt x="938" y="30"/>
                      <a:pt x="934" y="27"/>
                      <a:pt x="928" y="27"/>
                    </a:cubicBezTo>
                    <a:cubicBezTo>
                      <a:pt x="845" y="10"/>
                      <a:pt x="757" y="0"/>
                      <a:pt x="6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50"/>
              <p:cNvSpPr/>
              <p:nvPr/>
            </p:nvSpPr>
            <p:spPr>
              <a:xfrm>
                <a:off x="981895" y="5138367"/>
                <a:ext cx="419306" cy="281207"/>
              </a:xfrm>
              <a:custGeom>
                <a:avLst/>
                <a:gdLst/>
                <a:ahLst/>
                <a:cxnLst/>
                <a:rect l="l" t="t" r="r" b="b"/>
                <a:pathLst>
                  <a:path w="2505" h="1680" extrusionOk="0">
                    <a:moveTo>
                      <a:pt x="1" y="0"/>
                    </a:moveTo>
                    <a:lnTo>
                      <a:pt x="1" y="28"/>
                    </a:lnTo>
                    <a:lnTo>
                      <a:pt x="1" y="63"/>
                    </a:lnTo>
                    <a:cubicBezTo>
                      <a:pt x="13" y="862"/>
                      <a:pt x="45" y="1519"/>
                      <a:pt x="111" y="1563"/>
                    </a:cubicBezTo>
                    <a:cubicBezTo>
                      <a:pt x="177" y="1604"/>
                      <a:pt x="900" y="1642"/>
                      <a:pt x="1778" y="1664"/>
                    </a:cubicBezTo>
                    <a:cubicBezTo>
                      <a:pt x="2014" y="1667"/>
                      <a:pt x="2256" y="1680"/>
                      <a:pt x="2504" y="1680"/>
                    </a:cubicBezTo>
                    <a:cubicBezTo>
                      <a:pt x="1853" y="1242"/>
                      <a:pt x="410" y="283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50"/>
              <p:cNvSpPr/>
              <p:nvPr/>
            </p:nvSpPr>
            <p:spPr>
              <a:xfrm>
                <a:off x="695997" y="2408304"/>
                <a:ext cx="901549" cy="2732560"/>
              </a:xfrm>
              <a:custGeom>
                <a:avLst/>
                <a:gdLst/>
                <a:ahLst/>
                <a:cxnLst/>
                <a:rect l="l" t="t" r="r" b="b"/>
                <a:pathLst>
                  <a:path w="5386" h="16325" extrusionOk="0">
                    <a:moveTo>
                      <a:pt x="1" y="1"/>
                    </a:moveTo>
                    <a:cubicBezTo>
                      <a:pt x="1" y="1"/>
                      <a:pt x="281" y="1067"/>
                      <a:pt x="639" y="2448"/>
                    </a:cubicBezTo>
                    <a:cubicBezTo>
                      <a:pt x="878" y="3370"/>
                      <a:pt x="1155" y="4426"/>
                      <a:pt x="1401" y="5395"/>
                    </a:cubicBezTo>
                    <a:cubicBezTo>
                      <a:pt x="1495" y="5750"/>
                      <a:pt x="1583" y="6096"/>
                      <a:pt x="1665" y="6420"/>
                    </a:cubicBezTo>
                    <a:cubicBezTo>
                      <a:pt x="1929" y="7449"/>
                      <a:pt x="2124" y="8235"/>
                      <a:pt x="2155" y="8408"/>
                    </a:cubicBezTo>
                    <a:cubicBezTo>
                      <a:pt x="2184" y="8543"/>
                      <a:pt x="1517" y="16325"/>
                      <a:pt x="1517" y="16325"/>
                    </a:cubicBezTo>
                    <a:lnTo>
                      <a:pt x="4845" y="16325"/>
                    </a:lnTo>
                    <a:cubicBezTo>
                      <a:pt x="4845" y="16325"/>
                      <a:pt x="5386" y="9566"/>
                      <a:pt x="5235" y="8377"/>
                    </a:cubicBezTo>
                    <a:cubicBezTo>
                      <a:pt x="5150" y="7638"/>
                      <a:pt x="4244" y="4602"/>
                      <a:pt x="3568" y="2398"/>
                    </a:cubicBezTo>
                    <a:cubicBezTo>
                      <a:pt x="3156" y="1042"/>
                      <a:pt x="2825" y="1"/>
                      <a:pt x="28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50"/>
              <p:cNvSpPr/>
              <p:nvPr/>
            </p:nvSpPr>
            <p:spPr>
              <a:xfrm>
                <a:off x="981393" y="5041283"/>
                <a:ext cx="502999" cy="9708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58" extrusionOk="0">
                    <a:moveTo>
                      <a:pt x="1126" y="1"/>
                    </a:moveTo>
                    <a:cubicBezTo>
                      <a:pt x="635" y="1"/>
                      <a:pt x="127" y="5"/>
                      <a:pt x="4" y="23"/>
                    </a:cubicBezTo>
                    <a:cubicBezTo>
                      <a:pt x="1" y="23"/>
                      <a:pt x="1" y="27"/>
                      <a:pt x="1" y="27"/>
                    </a:cubicBezTo>
                    <a:cubicBezTo>
                      <a:pt x="1" y="30"/>
                      <a:pt x="4" y="30"/>
                      <a:pt x="4" y="30"/>
                    </a:cubicBezTo>
                    <a:cubicBezTo>
                      <a:pt x="129" y="52"/>
                      <a:pt x="661" y="57"/>
                      <a:pt x="1165" y="57"/>
                    </a:cubicBezTo>
                    <a:cubicBezTo>
                      <a:pt x="1597" y="57"/>
                      <a:pt x="2009" y="53"/>
                      <a:pt x="2124" y="52"/>
                    </a:cubicBezTo>
                    <a:cubicBezTo>
                      <a:pt x="2630" y="45"/>
                      <a:pt x="2479" y="42"/>
                      <a:pt x="2995" y="30"/>
                    </a:cubicBezTo>
                    <a:cubicBezTo>
                      <a:pt x="2998" y="30"/>
                      <a:pt x="3004" y="23"/>
                      <a:pt x="2998" y="20"/>
                    </a:cubicBezTo>
                    <a:lnTo>
                      <a:pt x="2998" y="20"/>
                    </a:lnTo>
                    <a:cubicBezTo>
                      <a:pt x="2998" y="24"/>
                      <a:pt x="2998" y="25"/>
                      <a:pt x="2997" y="25"/>
                    </a:cubicBezTo>
                    <a:cubicBezTo>
                      <a:pt x="2997" y="25"/>
                      <a:pt x="2996" y="25"/>
                      <a:pt x="2995" y="23"/>
                    </a:cubicBezTo>
                    <a:cubicBezTo>
                      <a:pt x="2485" y="11"/>
                      <a:pt x="2633" y="8"/>
                      <a:pt x="2124" y="5"/>
                    </a:cubicBezTo>
                    <a:cubicBezTo>
                      <a:pt x="2005" y="5"/>
                      <a:pt x="1573" y="1"/>
                      <a:pt x="112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50"/>
              <p:cNvSpPr/>
              <p:nvPr/>
            </p:nvSpPr>
            <p:spPr>
              <a:xfrm>
                <a:off x="792078" y="2523947"/>
                <a:ext cx="384322" cy="2465079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14727" extrusionOk="0">
                    <a:moveTo>
                      <a:pt x="10" y="1"/>
                    </a:moveTo>
                    <a:cubicBezTo>
                      <a:pt x="1" y="1"/>
                      <a:pt x="2" y="52"/>
                      <a:pt x="25" y="129"/>
                    </a:cubicBezTo>
                    <a:cubicBezTo>
                      <a:pt x="97" y="377"/>
                      <a:pt x="166" y="629"/>
                      <a:pt x="238" y="877"/>
                    </a:cubicBezTo>
                    <a:cubicBezTo>
                      <a:pt x="383" y="1368"/>
                      <a:pt x="525" y="1859"/>
                      <a:pt x="669" y="2353"/>
                    </a:cubicBezTo>
                    <a:cubicBezTo>
                      <a:pt x="962" y="3328"/>
                      <a:pt x="1251" y="4306"/>
                      <a:pt x="1547" y="5281"/>
                    </a:cubicBezTo>
                    <a:lnTo>
                      <a:pt x="1987" y="6746"/>
                    </a:lnTo>
                    <a:cubicBezTo>
                      <a:pt x="2063" y="6979"/>
                      <a:pt x="2122" y="7215"/>
                      <a:pt x="2170" y="7454"/>
                    </a:cubicBezTo>
                    <a:cubicBezTo>
                      <a:pt x="2207" y="7706"/>
                      <a:pt x="2220" y="7961"/>
                      <a:pt x="2201" y="8212"/>
                    </a:cubicBezTo>
                    <a:cubicBezTo>
                      <a:pt x="2170" y="8725"/>
                      <a:pt x="2110" y="9231"/>
                      <a:pt x="2063" y="9738"/>
                    </a:cubicBezTo>
                    <a:cubicBezTo>
                      <a:pt x="2015" y="10244"/>
                      <a:pt x="1971" y="10757"/>
                      <a:pt x="1921" y="11266"/>
                    </a:cubicBezTo>
                    <a:cubicBezTo>
                      <a:pt x="1827" y="12285"/>
                      <a:pt x="1736" y="13301"/>
                      <a:pt x="1641" y="14311"/>
                    </a:cubicBezTo>
                    <a:cubicBezTo>
                      <a:pt x="1629" y="14440"/>
                      <a:pt x="1619" y="14565"/>
                      <a:pt x="1610" y="14694"/>
                    </a:cubicBezTo>
                    <a:cubicBezTo>
                      <a:pt x="1610" y="14716"/>
                      <a:pt x="1625" y="14726"/>
                      <a:pt x="1641" y="14726"/>
                    </a:cubicBezTo>
                    <a:cubicBezTo>
                      <a:pt x="1657" y="14726"/>
                      <a:pt x="1674" y="14715"/>
                      <a:pt x="1676" y="14694"/>
                    </a:cubicBezTo>
                    <a:cubicBezTo>
                      <a:pt x="1786" y="13694"/>
                      <a:pt x="1871" y="12688"/>
                      <a:pt x="1965" y="11681"/>
                    </a:cubicBezTo>
                    <a:lnTo>
                      <a:pt x="2242" y="8681"/>
                    </a:lnTo>
                    <a:cubicBezTo>
                      <a:pt x="2267" y="8429"/>
                      <a:pt x="2295" y="8178"/>
                      <a:pt x="2295" y="7926"/>
                    </a:cubicBezTo>
                    <a:cubicBezTo>
                      <a:pt x="2289" y="7693"/>
                      <a:pt x="2264" y="7464"/>
                      <a:pt x="2210" y="7234"/>
                    </a:cubicBezTo>
                    <a:cubicBezTo>
                      <a:pt x="2100" y="6750"/>
                      <a:pt x="1943" y="6278"/>
                      <a:pt x="1795" y="5806"/>
                    </a:cubicBezTo>
                    <a:cubicBezTo>
                      <a:pt x="1503" y="4844"/>
                      <a:pt x="1213" y="3884"/>
                      <a:pt x="921" y="2925"/>
                    </a:cubicBezTo>
                    <a:cubicBezTo>
                      <a:pt x="776" y="2447"/>
                      <a:pt x="632" y="1966"/>
                      <a:pt x="481" y="1488"/>
                    </a:cubicBezTo>
                    <a:cubicBezTo>
                      <a:pt x="408" y="1245"/>
                      <a:pt x="333" y="1006"/>
                      <a:pt x="257" y="758"/>
                    </a:cubicBezTo>
                    <a:cubicBezTo>
                      <a:pt x="182" y="522"/>
                      <a:pt x="100" y="286"/>
                      <a:pt x="34" y="50"/>
                    </a:cubicBezTo>
                    <a:cubicBezTo>
                      <a:pt x="24" y="16"/>
                      <a:pt x="16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50"/>
              <p:cNvSpPr/>
              <p:nvPr/>
            </p:nvSpPr>
            <p:spPr>
              <a:xfrm>
                <a:off x="695997" y="2403260"/>
                <a:ext cx="419808" cy="1076286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6430" extrusionOk="0">
                    <a:moveTo>
                      <a:pt x="1" y="1"/>
                    </a:moveTo>
                    <a:cubicBezTo>
                      <a:pt x="1" y="1"/>
                      <a:pt x="1029" y="3929"/>
                      <a:pt x="1665" y="6430"/>
                    </a:cubicBezTo>
                    <a:cubicBezTo>
                      <a:pt x="1935" y="4366"/>
                      <a:pt x="2310" y="1520"/>
                      <a:pt x="25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50"/>
              <p:cNvSpPr/>
              <p:nvPr/>
            </p:nvSpPr>
            <p:spPr>
              <a:xfrm>
                <a:off x="365909" y="4654451"/>
                <a:ext cx="897364" cy="779847"/>
              </a:xfrm>
              <a:custGeom>
                <a:avLst/>
                <a:gdLst/>
                <a:ahLst/>
                <a:cxnLst/>
                <a:rect l="l" t="t" r="r" b="b"/>
                <a:pathLst>
                  <a:path w="5361" h="4659" extrusionOk="0">
                    <a:moveTo>
                      <a:pt x="124" y="1"/>
                    </a:moveTo>
                    <a:cubicBezTo>
                      <a:pt x="124" y="1"/>
                      <a:pt x="36" y="1180"/>
                      <a:pt x="92" y="2360"/>
                    </a:cubicBezTo>
                    <a:lnTo>
                      <a:pt x="92" y="2432"/>
                    </a:lnTo>
                    <a:cubicBezTo>
                      <a:pt x="48" y="2608"/>
                      <a:pt x="1" y="2951"/>
                      <a:pt x="1" y="2951"/>
                    </a:cubicBezTo>
                    <a:lnTo>
                      <a:pt x="1" y="2960"/>
                    </a:lnTo>
                    <a:cubicBezTo>
                      <a:pt x="17" y="3797"/>
                      <a:pt x="51" y="4486"/>
                      <a:pt x="117" y="4527"/>
                    </a:cubicBezTo>
                    <a:cubicBezTo>
                      <a:pt x="246" y="4611"/>
                      <a:pt x="2656" y="4658"/>
                      <a:pt x="4110" y="4658"/>
                    </a:cubicBezTo>
                    <a:cubicBezTo>
                      <a:pt x="4709" y="4658"/>
                      <a:pt x="5146" y="4650"/>
                      <a:pt x="5194" y="4634"/>
                    </a:cubicBezTo>
                    <a:cubicBezTo>
                      <a:pt x="5360" y="4580"/>
                      <a:pt x="5219" y="4096"/>
                      <a:pt x="5036" y="3945"/>
                    </a:cubicBezTo>
                    <a:cubicBezTo>
                      <a:pt x="4854" y="3797"/>
                      <a:pt x="3052" y="2970"/>
                      <a:pt x="3052" y="2970"/>
                    </a:cubicBezTo>
                    <a:lnTo>
                      <a:pt x="3052" y="2938"/>
                    </a:lnTo>
                    <a:lnTo>
                      <a:pt x="2961" y="2448"/>
                    </a:lnTo>
                    <a:lnTo>
                      <a:pt x="2961" y="2353"/>
                    </a:lnTo>
                    <a:lnTo>
                      <a:pt x="3149" y="1"/>
                    </a:ln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50"/>
              <p:cNvSpPr/>
              <p:nvPr/>
            </p:nvSpPr>
            <p:spPr>
              <a:xfrm>
                <a:off x="366578" y="5045635"/>
                <a:ext cx="921468" cy="392518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2345" extrusionOk="0">
                    <a:moveTo>
                      <a:pt x="91" y="1"/>
                    </a:moveTo>
                    <a:lnTo>
                      <a:pt x="91" y="98"/>
                    </a:lnTo>
                    <a:cubicBezTo>
                      <a:pt x="49" y="270"/>
                      <a:pt x="4" y="588"/>
                      <a:pt x="0" y="615"/>
                    </a:cubicBezTo>
                    <a:lnTo>
                      <a:pt x="0" y="615"/>
                    </a:lnTo>
                    <a:cubicBezTo>
                      <a:pt x="0" y="611"/>
                      <a:pt x="0" y="606"/>
                      <a:pt x="0" y="601"/>
                    </a:cubicBezTo>
                    <a:lnTo>
                      <a:pt x="0" y="617"/>
                    </a:lnTo>
                    <a:cubicBezTo>
                      <a:pt x="0" y="617"/>
                      <a:pt x="0" y="616"/>
                      <a:pt x="0" y="615"/>
                    </a:cubicBezTo>
                    <a:lnTo>
                      <a:pt x="0" y="615"/>
                    </a:lnTo>
                    <a:cubicBezTo>
                      <a:pt x="16" y="1468"/>
                      <a:pt x="51" y="2171"/>
                      <a:pt x="123" y="2215"/>
                    </a:cubicBezTo>
                    <a:cubicBezTo>
                      <a:pt x="251" y="2298"/>
                      <a:pt x="2777" y="2344"/>
                      <a:pt x="4266" y="2344"/>
                    </a:cubicBezTo>
                    <a:cubicBezTo>
                      <a:pt x="4859" y="2344"/>
                      <a:pt x="5287" y="2337"/>
                      <a:pt x="5334" y="2322"/>
                    </a:cubicBezTo>
                    <a:cubicBezTo>
                      <a:pt x="5504" y="2262"/>
                      <a:pt x="5369" y="1778"/>
                      <a:pt x="5183" y="1623"/>
                    </a:cubicBezTo>
                    <a:cubicBezTo>
                      <a:pt x="4995" y="1469"/>
                      <a:pt x="3142" y="623"/>
                      <a:pt x="3142" y="623"/>
                    </a:cubicBezTo>
                    <a:lnTo>
                      <a:pt x="3142" y="614"/>
                    </a:lnTo>
                    <a:lnTo>
                      <a:pt x="3051" y="123"/>
                    </a:lnTo>
                    <a:lnTo>
                      <a:pt x="30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50"/>
              <p:cNvSpPr/>
              <p:nvPr/>
            </p:nvSpPr>
            <p:spPr>
              <a:xfrm>
                <a:off x="381308" y="5150419"/>
                <a:ext cx="869913" cy="283048"/>
              </a:xfrm>
              <a:custGeom>
                <a:avLst/>
                <a:gdLst/>
                <a:ahLst/>
                <a:cxnLst/>
                <a:rect l="l" t="t" r="r" b="b"/>
                <a:pathLst>
                  <a:path w="5197" h="1691" extrusionOk="0">
                    <a:moveTo>
                      <a:pt x="2960" y="0"/>
                    </a:moveTo>
                    <a:lnTo>
                      <a:pt x="0" y="7"/>
                    </a:lnTo>
                    <a:cubicBezTo>
                      <a:pt x="19" y="834"/>
                      <a:pt x="50" y="1523"/>
                      <a:pt x="116" y="1564"/>
                    </a:cubicBezTo>
                    <a:cubicBezTo>
                      <a:pt x="240" y="1644"/>
                      <a:pt x="2614" y="1690"/>
                      <a:pt x="4021" y="1690"/>
                    </a:cubicBezTo>
                    <a:cubicBezTo>
                      <a:pt x="4585" y="1690"/>
                      <a:pt x="4993" y="1683"/>
                      <a:pt x="5039" y="1667"/>
                    </a:cubicBezTo>
                    <a:cubicBezTo>
                      <a:pt x="5196" y="1611"/>
                      <a:pt x="5064" y="1152"/>
                      <a:pt x="4885" y="1007"/>
                    </a:cubicBezTo>
                    <a:cubicBezTo>
                      <a:pt x="4709" y="856"/>
                      <a:pt x="2960" y="51"/>
                      <a:pt x="2960" y="51"/>
                    </a:cubicBezTo>
                    <a:lnTo>
                      <a:pt x="29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50"/>
              <p:cNvSpPr/>
              <p:nvPr/>
            </p:nvSpPr>
            <p:spPr>
              <a:xfrm>
                <a:off x="429683" y="5390620"/>
                <a:ext cx="791408" cy="10378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62" extrusionOk="0">
                    <a:moveTo>
                      <a:pt x="1290" y="0"/>
                    </a:moveTo>
                    <a:cubicBezTo>
                      <a:pt x="728" y="0"/>
                      <a:pt x="252" y="5"/>
                      <a:pt x="10" y="15"/>
                    </a:cubicBezTo>
                    <a:cubicBezTo>
                      <a:pt x="0" y="15"/>
                      <a:pt x="0" y="19"/>
                      <a:pt x="10" y="19"/>
                    </a:cubicBezTo>
                    <a:cubicBezTo>
                      <a:pt x="515" y="47"/>
                      <a:pt x="2045" y="61"/>
                      <a:pt x="3258" y="61"/>
                    </a:cubicBezTo>
                    <a:cubicBezTo>
                      <a:pt x="3894" y="61"/>
                      <a:pt x="4444" y="58"/>
                      <a:pt x="4712" y="50"/>
                    </a:cubicBezTo>
                    <a:cubicBezTo>
                      <a:pt x="4728" y="50"/>
                      <a:pt x="4728" y="41"/>
                      <a:pt x="4712" y="41"/>
                    </a:cubicBezTo>
                    <a:cubicBezTo>
                      <a:pt x="4174" y="21"/>
                      <a:pt x="2523" y="0"/>
                      <a:pt x="12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50"/>
              <p:cNvSpPr/>
              <p:nvPr/>
            </p:nvSpPr>
            <p:spPr>
              <a:xfrm>
                <a:off x="775004" y="5145732"/>
                <a:ext cx="158181" cy="40675"/>
              </a:xfrm>
              <a:custGeom>
                <a:avLst/>
                <a:gdLst/>
                <a:ahLst/>
                <a:cxnLst/>
                <a:rect l="l" t="t" r="r" b="b"/>
                <a:pathLst>
                  <a:path w="945" h="243" extrusionOk="0">
                    <a:moveTo>
                      <a:pt x="671" y="0"/>
                    </a:moveTo>
                    <a:cubicBezTo>
                      <a:pt x="432" y="0"/>
                      <a:pt x="185" y="65"/>
                      <a:pt x="10" y="223"/>
                    </a:cubicBezTo>
                    <a:cubicBezTo>
                      <a:pt x="1" y="233"/>
                      <a:pt x="10" y="242"/>
                      <a:pt x="23" y="242"/>
                    </a:cubicBezTo>
                    <a:cubicBezTo>
                      <a:pt x="315" y="154"/>
                      <a:pt x="620" y="91"/>
                      <a:pt x="925" y="63"/>
                    </a:cubicBezTo>
                    <a:cubicBezTo>
                      <a:pt x="938" y="60"/>
                      <a:pt x="944" y="50"/>
                      <a:pt x="941" y="41"/>
                    </a:cubicBezTo>
                    <a:cubicBezTo>
                      <a:pt x="944" y="32"/>
                      <a:pt x="938" y="28"/>
                      <a:pt x="929" y="25"/>
                    </a:cubicBezTo>
                    <a:cubicBezTo>
                      <a:pt x="846" y="9"/>
                      <a:pt x="759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50"/>
              <p:cNvSpPr/>
              <p:nvPr/>
            </p:nvSpPr>
            <p:spPr>
              <a:xfrm>
                <a:off x="811829" y="5167995"/>
                <a:ext cx="159688" cy="41009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45" extrusionOk="0">
                    <a:moveTo>
                      <a:pt x="680" y="0"/>
                    </a:moveTo>
                    <a:cubicBezTo>
                      <a:pt x="437" y="0"/>
                      <a:pt x="187" y="66"/>
                      <a:pt x="13" y="226"/>
                    </a:cubicBezTo>
                    <a:cubicBezTo>
                      <a:pt x="1" y="232"/>
                      <a:pt x="13" y="245"/>
                      <a:pt x="26" y="245"/>
                    </a:cubicBezTo>
                    <a:cubicBezTo>
                      <a:pt x="322" y="153"/>
                      <a:pt x="624" y="90"/>
                      <a:pt x="929" y="65"/>
                    </a:cubicBezTo>
                    <a:cubicBezTo>
                      <a:pt x="941" y="65"/>
                      <a:pt x="951" y="56"/>
                      <a:pt x="951" y="43"/>
                    </a:cubicBezTo>
                    <a:cubicBezTo>
                      <a:pt x="954" y="37"/>
                      <a:pt x="944" y="24"/>
                      <a:pt x="935" y="24"/>
                    </a:cubicBezTo>
                    <a:cubicBezTo>
                      <a:pt x="854" y="9"/>
                      <a:pt x="767" y="0"/>
                      <a:pt x="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50"/>
              <p:cNvSpPr/>
              <p:nvPr/>
            </p:nvSpPr>
            <p:spPr>
              <a:xfrm>
                <a:off x="849826" y="5191094"/>
                <a:ext cx="158014" cy="41009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45" extrusionOk="0">
                    <a:moveTo>
                      <a:pt x="673" y="0"/>
                    </a:moveTo>
                    <a:cubicBezTo>
                      <a:pt x="430" y="0"/>
                      <a:pt x="180" y="66"/>
                      <a:pt x="7" y="226"/>
                    </a:cubicBezTo>
                    <a:cubicBezTo>
                      <a:pt x="0" y="232"/>
                      <a:pt x="7" y="245"/>
                      <a:pt x="19" y="245"/>
                    </a:cubicBezTo>
                    <a:cubicBezTo>
                      <a:pt x="315" y="154"/>
                      <a:pt x="617" y="91"/>
                      <a:pt x="922" y="63"/>
                    </a:cubicBezTo>
                    <a:cubicBezTo>
                      <a:pt x="935" y="63"/>
                      <a:pt x="944" y="56"/>
                      <a:pt x="944" y="44"/>
                    </a:cubicBezTo>
                    <a:cubicBezTo>
                      <a:pt x="944" y="31"/>
                      <a:pt x="938" y="25"/>
                      <a:pt x="928" y="25"/>
                    </a:cubicBezTo>
                    <a:cubicBezTo>
                      <a:pt x="847" y="9"/>
                      <a:pt x="760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50"/>
              <p:cNvSpPr/>
              <p:nvPr/>
            </p:nvSpPr>
            <p:spPr>
              <a:xfrm>
                <a:off x="336951" y="2403260"/>
                <a:ext cx="817353" cy="2750972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16435" extrusionOk="0">
                    <a:moveTo>
                      <a:pt x="4882" y="1"/>
                    </a:moveTo>
                    <a:lnTo>
                      <a:pt x="1033" y="7"/>
                    </a:lnTo>
                    <a:cubicBezTo>
                      <a:pt x="1033" y="7"/>
                      <a:pt x="967" y="1086"/>
                      <a:pt x="888" y="2495"/>
                    </a:cubicBezTo>
                    <a:cubicBezTo>
                      <a:pt x="759" y="4775"/>
                      <a:pt x="589" y="7905"/>
                      <a:pt x="599" y="8612"/>
                    </a:cubicBezTo>
                    <a:cubicBezTo>
                      <a:pt x="602" y="9053"/>
                      <a:pt x="1" y="16434"/>
                      <a:pt x="1" y="16434"/>
                    </a:cubicBezTo>
                    <a:lnTo>
                      <a:pt x="3335" y="16419"/>
                    </a:lnTo>
                    <a:cubicBezTo>
                      <a:pt x="3335" y="16419"/>
                      <a:pt x="3511" y="9811"/>
                      <a:pt x="3483" y="8609"/>
                    </a:cubicBezTo>
                    <a:cubicBezTo>
                      <a:pt x="3473" y="8285"/>
                      <a:pt x="3511" y="6772"/>
                      <a:pt x="3546" y="5410"/>
                    </a:cubicBezTo>
                    <a:cubicBezTo>
                      <a:pt x="3577" y="4196"/>
                      <a:pt x="3608" y="3108"/>
                      <a:pt x="3608" y="3108"/>
                    </a:cubicBezTo>
                    <a:cubicBezTo>
                      <a:pt x="3870" y="2941"/>
                      <a:pt x="4143" y="2800"/>
                      <a:pt x="4426" y="2687"/>
                    </a:cubicBezTo>
                    <a:cubicBezTo>
                      <a:pt x="4458" y="2608"/>
                      <a:pt x="4486" y="2517"/>
                      <a:pt x="4511" y="2429"/>
                    </a:cubicBezTo>
                    <a:cubicBezTo>
                      <a:pt x="4816" y="1353"/>
                      <a:pt x="4882" y="1"/>
                      <a:pt x="48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50"/>
              <p:cNvSpPr/>
              <p:nvPr/>
            </p:nvSpPr>
            <p:spPr>
              <a:xfrm>
                <a:off x="374445" y="5047141"/>
                <a:ext cx="504506" cy="10378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62" extrusionOk="0">
                    <a:moveTo>
                      <a:pt x="1561" y="0"/>
                    </a:moveTo>
                    <a:cubicBezTo>
                      <a:pt x="981" y="0"/>
                      <a:pt x="165" y="4"/>
                      <a:pt x="3" y="32"/>
                    </a:cubicBezTo>
                    <a:cubicBezTo>
                      <a:pt x="0" y="32"/>
                      <a:pt x="0" y="36"/>
                      <a:pt x="0" y="36"/>
                    </a:cubicBezTo>
                    <a:cubicBezTo>
                      <a:pt x="0" y="39"/>
                      <a:pt x="3" y="39"/>
                      <a:pt x="3" y="39"/>
                    </a:cubicBezTo>
                    <a:cubicBezTo>
                      <a:pt x="105" y="57"/>
                      <a:pt x="475" y="62"/>
                      <a:pt x="880" y="62"/>
                    </a:cubicBezTo>
                    <a:cubicBezTo>
                      <a:pt x="1402" y="62"/>
                      <a:pt x="1983" y="53"/>
                      <a:pt x="2123" y="51"/>
                    </a:cubicBezTo>
                    <a:cubicBezTo>
                      <a:pt x="2630" y="42"/>
                      <a:pt x="2482" y="39"/>
                      <a:pt x="2998" y="26"/>
                    </a:cubicBezTo>
                    <a:cubicBezTo>
                      <a:pt x="3004" y="26"/>
                      <a:pt x="3013" y="26"/>
                      <a:pt x="3013" y="20"/>
                    </a:cubicBezTo>
                    <a:cubicBezTo>
                      <a:pt x="3013" y="18"/>
                      <a:pt x="3009" y="13"/>
                      <a:pt x="3004" y="13"/>
                    </a:cubicBezTo>
                    <a:cubicBezTo>
                      <a:pt x="3002" y="13"/>
                      <a:pt x="3000" y="14"/>
                      <a:pt x="2998" y="17"/>
                    </a:cubicBezTo>
                    <a:cubicBezTo>
                      <a:pt x="2485" y="7"/>
                      <a:pt x="2639" y="4"/>
                      <a:pt x="2123" y="1"/>
                    </a:cubicBezTo>
                    <a:cubicBezTo>
                      <a:pt x="2045" y="1"/>
                      <a:pt x="1828" y="0"/>
                      <a:pt x="156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50"/>
              <p:cNvSpPr/>
              <p:nvPr/>
            </p:nvSpPr>
            <p:spPr>
              <a:xfrm>
                <a:off x="940885" y="2840476"/>
                <a:ext cx="166048" cy="87877"/>
              </a:xfrm>
              <a:custGeom>
                <a:avLst/>
                <a:gdLst/>
                <a:ahLst/>
                <a:cxnLst/>
                <a:rect l="l" t="t" r="r" b="b"/>
                <a:pathLst>
                  <a:path w="992" h="525" extrusionOk="0">
                    <a:moveTo>
                      <a:pt x="969" y="0"/>
                    </a:moveTo>
                    <a:cubicBezTo>
                      <a:pt x="965" y="0"/>
                      <a:pt x="960" y="2"/>
                      <a:pt x="957" y="6"/>
                    </a:cubicBezTo>
                    <a:cubicBezTo>
                      <a:pt x="626" y="141"/>
                      <a:pt x="309" y="311"/>
                      <a:pt x="7" y="502"/>
                    </a:cubicBezTo>
                    <a:cubicBezTo>
                      <a:pt x="0" y="509"/>
                      <a:pt x="0" y="515"/>
                      <a:pt x="0" y="518"/>
                    </a:cubicBezTo>
                    <a:cubicBezTo>
                      <a:pt x="7" y="524"/>
                      <a:pt x="10" y="524"/>
                      <a:pt x="13" y="524"/>
                    </a:cubicBezTo>
                    <a:cubicBezTo>
                      <a:pt x="337" y="367"/>
                      <a:pt x="661" y="216"/>
                      <a:pt x="976" y="43"/>
                    </a:cubicBezTo>
                    <a:cubicBezTo>
                      <a:pt x="988" y="40"/>
                      <a:pt x="991" y="24"/>
                      <a:pt x="985" y="15"/>
                    </a:cubicBezTo>
                    <a:cubicBezTo>
                      <a:pt x="983" y="5"/>
                      <a:pt x="976" y="0"/>
                      <a:pt x="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50"/>
              <p:cNvSpPr/>
              <p:nvPr/>
            </p:nvSpPr>
            <p:spPr>
              <a:xfrm>
                <a:off x="1002986" y="2648315"/>
                <a:ext cx="103445" cy="24605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470" extrusionOk="0">
                    <a:moveTo>
                      <a:pt x="609" y="1"/>
                    </a:moveTo>
                    <a:cubicBezTo>
                      <a:pt x="607" y="1"/>
                      <a:pt x="605" y="3"/>
                      <a:pt x="605" y="9"/>
                    </a:cubicBezTo>
                    <a:cubicBezTo>
                      <a:pt x="583" y="125"/>
                      <a:pt x="554" y="245"/>
                      <a:pt x="532" y="367"/>
                    </a:cubicBezTo>
                    <a:cubicBezTo>
                      <a:pt x="507" y="487"/>
                      <a:pt x="488" y="591"/>
                      <a:pt x="460" y="697"/>
                    </a:cubicBezTo>
                    <a:cubicBezTo>
                      <a:pt x="438" y="801"/>
                      <a:pt x="381" y="902"/>
                      <a:pt x="306" y="974"/>
                    </a:cubicBezTo>
                    <a:cubicBezTo>
                      <a:pt x="265" y="1015"/>
                      <a:pt x="218" y="1050"/>
                      <a:pt x="170" y="1091"/>
                    </a:cubicBezTo>
                    <a:cubicBezTo>
                      <a:pt x="145" y="1109"/>
                      <a:pt x="117" y="1128"/>
                      <a:pt x="92" y="1147"/>
                    </a:cubicBezTo>
                    <a:cubicBezTo>
                      <a:pt x="92" y="1132"/>
                      <a:pt x="98" y="1116"/>
                      <a:pt x="98" y="1100"/>
                    </a:cubicBezTo>
                    <a:cubicBezTo>
                      <a:pt x="108" y="1056"/>
                      <a:pt x="114" y="1012"/>
                      <a:pt x="123" y="968"/>
                    </a:cubicBezTo>
                    <a:cubicBezTo>
                      <a:pt x="139" y="870"/>
                      <a:pt x="155" y="767"/>
                      <a:pt x="170" y="669"/>
                    </a:cubicBezTo>
                    <a:cubicBezTo>
                      <a:pt x="202" y="471"/>
                      <a:pt x="227" y="270"/>
                      <a:pt x="268" y="78"/>
                    </a:cubicBezTo>
                    <a:cubicBezTo>
                      <a:pt x="268" y="74"/>
                      <a:pt x="264" y="72"/>
                      <a:pt x="261" y="72"/>
                    </a:cubicBezTo>
                    <a:cubicBezTo>
                      <a:pt x="258" y="72"/>
                      <a:pt x="255" y="74"/>
                      <a:pt x="255" y="78"/>
                    </a:cubicBezTo>
                    <a:cubicBezTo>
                      <a:pt x="205" y="270"/>
                      <a:pt x="155" y="465"/>
                      <a:pt x="111" y="657"/>
                    </a:cubicBezTo>
                    <a:cubicBezTo>
                      <a:pt x="92" y="751"/>
                      <a:pt x="16" y="1223"/>
                      <a:pt x="13" y="1254"/>
                    </a:cubicBezTo>
                    <a:cubicBezTo>
                      <a:pt x="7" y="1286"/>
                      <a:pt x="4" y="1327"/>
                      <a:pt x="4" y="1358"/>
                    </a:cubicBezTo>
                    <a:cubicBezTo>
                      <a:pt x="1" y="1393"/>
                      <a:pt x="1" y="1427"/>
                      <a:pt x="4" y="1462"/>
                    </a:cubicBezTo>
                    <a:cubicBezTo>
                      <a:pt x="6" y="1466"/>
                      <a:pt x="10" y="1469"/>
                      <a:pt x="13" y="1469"/>
                    </a:cubicBezTo>
                    <a:cubicBezTo>
                      <a:pt x="14" y="1469"/>
                      <a:pt x="16" y="1469"/>
                      <a:pt x="16" y="1468"/>
                    </a:cubicBezTo>
                    <a:lnTo>
                      <a:pt x="20" y="1462"/>
                    </a:lnTo>
                    <a:cubicBezTo>
                      <a:pt x="35" y="1430"/>
                      <a:pt x="45" y="1396"/>
                      <a:pt x="51" y="1361"/>
                    </a:cubicBezTo>
                    <a:cubicBezTo>
                      <a:pt x="60" y="1330"/>
                      <a:pt x="67" y="1295"/>
                      <a:pt x="76" y="1257"/>
                    </a:cubicBezTo>
                    <a:lnTo>
                      <a:pt x="79" y="1220"/>
                    </a:lnTo>
                    <a:cubicBezTo>
                      <a:pt x="126" y="1191"/>
                      <a:pt x="170" y="1154"/>
                      <a:pt x="211" y="1122"/>
                    </a:cubicBezTo>
                    <a:cubicBezTo>
                      <a:pt x="255" y="1091"/>
                      <a:pt x="303" y="1053"/>
                      <a:pt x="350" y="1018"/>
                    </a:cubicBezTo>
                    <a:cubicBezTo>
                      <a:pt x="432" y="949"/>
                      <a:pt x="491" y="858"/>
                      <a:pt x="520" y="754"/>
                    </a:cubicBezTo>
                    <a:cubicBezTo>
                      <a:pt x="548" y="644"/>
                      <a:pt x="567" y="531"/>
                      <a:pt x="573" y="418"/>
                    </a:cubicBezTo>
                    <a:cubicBezTo>
                      <a:pt x="589" y="282"/>
                      <a:pt x="601" y="150"/>
                      <a:pt x="617" y="15"/>
                    </a:cubicBezTo>
                    <a:cubicBezTo>
                      <a:pt x="617" y="6"/>
                      <a:pt x="613" y="1"/>
                      <a:pt x="6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50"/>
              <p:cNvSpPr/>
              <p:nvPr/>
            </p:nvSpPr>
            <p:spPr>
              <a:xfrm>
                <a:off x="898034" y="1550255"/>
                <a:ext cx="853007" cy="520065"/>
              </a:xfrm>
              <a:custGeom>
                <a:avLst/>
                <a:gdLst/>
                <a:ahLst/>
                <a:cxnLst/>
                <a:rect l="l" t="t" r="r" b="b"/>
                <a:pathLst>
                  <a:path w="5096" h="3107" extrusionOk="0">
                    <a:moveTo>
                      <a:pt x="3831" y="1"/>
                    </a:moveTo>
                    <a:cubicBezTo>
                      <a:pt x="3816" y="1"/>
                      <a:pt x="3804" y="6"/>
                      <a:pt x="3795" y="17"/>
                    </a:cubicBezTo>
                    <a:cubicBezTo>
                      <a:pt x="3386" y="543"/>
                      <a:pt x="2823" y="1229"/>
                      <a:pt x="2687" y="1229"/>
                    </a:cubicBezTo>
                    <a:cubicBezTo>
                      <a:pt x="2684" y="1229"/>
                      <a:pt x="2681" y="1229"/>
                      <a:pt x="2678" y="1228"/>
                    </a:cubicBezTo>
                    <a:cubicBezTo>
                      <a:pt x="2049" y="1008"/>
                      <a:pt x="1449" y="712"/>
                      <a:pt x="886" y="357"/>
                    </a:cubicBezTo>
                    <a:cubicBezTo>
                      <a:pt x="655" y="211"/>
                      <a:pt x="448" y="132"/>
                      <a:pt x="304" y="132"/>
                    </a:cubicBezTo>
                    <a:cubicBezTo>
                      <a:pt x="65" y="132"/>
                      <a:pt x="1" y="349"/>
                      <a:pt x="297" y="829"/>
                    </a:cubicBezTo>
                    <a:cubicBezTo>
                      <a:pt x="562" y="1250"/>
                      <a:pt x="2043" y="3106"/>
                      <a:pt x="2876" y="3106"/>
                    </a:cubicBezTo>
                    <a:cubicBezTo>
                      <a:pt x="2944" y="3106"/>
                      <a:pt x="3007" y="3094"/>
                      <a:pt x="3065" y="3068"/>
                    </a:cubicBezTo>
                    <a:cubicBezTo>
                      <a:pt x="3804" y="2735"/>
                      <a:pt x="4540" y="1980"/>
                      <a:pt x="4864" y="1634"/>
                    </a:cubicBezTo>
                    <a:cubicBezTo>
                      <a:pt x="5095" y="1394"/>
                      <a:pt x="4076" y="1"/>
                      <a:pt x="3831" y="1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50"/>
              <p:cNvSpPr/>
              <p:nvPr/>
            </p:nvSpPr>
            <p:spPr>
              <a:xfrm>
                <a:off x="882132" y="1567831"/>
                <a:ext cx="479565" cy="340294"/>
              </a:xfrm>
              <a:custGeom>
                <a:avLst/>
                <a:gdLst/>
                <a:ahLst/>
                <a:cxnLst/>
                <a:rect l="l" t="t" r="r" b="b"/>
                <a:pathLst>
                  <a:path w="2865" h="2033" extrusionOk="0">
                    <a:moveTo>
                      <a:pt x="375" y="1"/>
                    </a:moveTo>
                    <a:cubicBezTo>
                      <a:pt x="0" y="1"/>
                      <a:pt x="92" y="327"/>
                      <a:pt x="374" y="774"/>
                    </a:cubicBezTo>
                    <a:cubicBezTo>
                      <a:pt x="707" y="1302"/>
                      <a:pt x="1430" y="2032"/>
                      <a:pt x="1430" y="2032"/>
                    </a:cubicBezTo>
                    <a:lnTo>
                      <a:pt x="2865" y="1060"/>
                    </a:lnTo>
                    <a:cubicBezTo>
                      <a:pt x="2865" y="1060"/>
                      <a:pt x="1185" y="157"/>
                      <a:pt x="616" y="32"/>
                    </a:cubicBezTo>
                    <a:cubicBezTo>
                      <a:pt x="520" y="11"/>
                      <a:pt x="440" y="1"/>
                      <a:pt x="3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50"/>
              <p:cNvSpPr/>
              <p:nvPr/>
            </p:nvSpPr>
            <p:spPr>
              <a:xfrm>
                <a:off x="1097728" y="1725175"/>
                <a:ext cx="202874" cy="135414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809" extrusionOk="0">
                    <a:moveTo>
                      <a:pt x="1199" y="1"/>
                    </a:moveTo>
                    <a:cubicBezTo>
                      <a:pt x="1146" y="26"/>
                      <a:pt x="693" y="321"/>
                      <a:pt x="595" y="388"/>
                    </a:cubicBezTo>
                    <a:cubicBezTo>
                      <a:pt x="495" y="457"/>
                      <a:pt x="98" y="721"/>
                      <a:pt x="4" y="796"/>
                    </a:cubicBezTo>
                    <a:cubicBezTo>
                      <a:pt x="1" y="796"/>
                      <a:pt x="1" y="800"/>
                      <a:pt x="1" y="806"/>
                    </a:cubicBezTo>
                    <a:lnTo>
                      <a:pt x="4" y="809"/>
                    </a:lnTo>
                    <a:cubicBezTo>
                      <a:pt x="111" y="749"/>
                      <a:pt x="517" y="482"/>
                      <a:pt x="614" y="416"/>
                    </a:cubicBezTo>
                    <a:cubicBezTo>
                      <a:pt x="715" y="350"/>
                      <a:pt x="1152" y="48"/>
                      <a:pt x="1199" y="7"/>
                    </a:cubicBezTo>
                    <a:cubicBezTo>
                      <a:pt x="1212" y="4"/>
                      <a:pt x="1209" y="1"/>
                      <a:pt x="1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50"/>
              <p:cNvSpPr/>
              <p:nvPr/>
            </p:nvSpPr>
            <p:spPr>
              <a:xfrm>
                <a:off x="887656" y="1570342"/>
                <a:ext cx="326573" cy="337113"/>
              </a:xfrm>
              <a:custGeom>
                <a:avLst/>
                <a:gdLst/>
                <a:ahLst/>
                <a:cxnLst/>
                <a:rect l="l" t="t" r="r" b="b"/>
                <a:pathLst>
                  <a:path w="1951" h="2014" extrusionOk="0">
                    <a:moveTo>
                      <a:pt x="212" y="1"/>
                    </a:moveTo>
                    <a:cubicBezTo>
                      <a:pt x="1" y="76"/>
                      <a:pt x="101" y="375"/>
                      <a:pt x="344" y="759"/>
                    </a:cubicBezTo>
                    <a:cubicBezTo>
                      <a:pt x="674" y="1287"/>
                      <a:pt x="1397" y="2014"/>
                      <a:pt x="1397" y="2014"/>
                    </a:cubicBezTo>
                    <a:lnTo>
                      <a:pt x="1951" y="1640"/>
                    </a:lnTo>
                    <a:lnTo>
                      <a:pt x="212" y="1"/>
                    </a:lnTo>
                    <a:close/>
                  </a:path>
                </a:pathLst>
              </a:custGeom>
              <a:solidFill>
                <a:srgbClr val="263238">
                  <a:alpha val="587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50"/>
              <p:cNvSpPr/>
              <p:nvPr/>
            </p:nvSpPr>
            <p:spPr>
              <a:xfrm>
                <a:off x="1502136" y="1115718"/>
                <a:ext cx="343312" cy="719086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4296" extrusionOk="0">
                    <a:moveTo>
                      <a:pt x="1259" y="1"/>
                    </a:moveTo>
                    <a:cubicBezTo>
                      <a:pt x="1109" y="1"/>
                      <a:pt x="1060" y="217"/>
                      <a:pt x="1060" y="217"/>
                    </a:cubicBezTo>
                    <a:cubicBezTo>
                      <a:pt x="1060" y="217"/>
                      <a:pt x="1066" y="46"/>
                      <a:pt x="950" y="46"/>
                    </a:cubicBezTo>
                    <a:cubicBezTo>
                      <a:pt x="946" y="46"/>
                      <a:pt x="942" y="46"/>
                      <a:pt x="938" y="47"/>
                    </a:cubicBezTo>
                    <a:cubicBezTo>
                      <a:pt x="848" y="57"/>
                      <a:pt x="789" y="168"/>
                      <a:pt x="749" y="317"/>
                    </a:cubicBezTo>
                    <a:lnTo>
                      <a:pt x="749" y="317"/>
                    </a:lnTo>
                    <a:cubicBezTo>
                      <a:pt x="740" y="313"/>
                      <a:pt x="729" y="311"/>
                      <a:pt x="718" y="311"/>
                    </a:cubicBezTo>
                    <a:cubicBezTo>
                      <a:pt x="717" y="311"/>
                      <a:pt x="716" y="311"/>
                      <a:pt x="714" y="311"/>
                    </a:cubicBezTo>
                    <a:cubicBezTo>
                      <a:pt x="375" y="323"/>
                      <a:pt x="368" y="2251"/>
                      <a:pt x="249" y="2456"/>
                    </a:cubicBezTo>
                    <a:cubicBezTo>
                      <a:pt x="132" y="2660"/>
                      <a:pt x="0" y="2893"/>
                      <a:pt x="0" y="2893"/>
                    </a:cubicBezTo>
                    <a:lnTo>
                      <a:pt x="1139" y="4296"/>
                    </a:lnTo>
                    <a:cubicBezTo>
                      <a:pt x="1312" y="4208"/>
                      <a:pt x="1906" y="3815"/>
                      <a:pt x="1969" y="3635"/>
                    </a:cubicBezTo>
                    <a:cubicBezTo>
                      <a:pt x="2051" y="3409"/>
                      <a:pt x="2042" y="2692"/>
                      <a:pt x="1979" y="2280"/>
                    </a:cubicBezTo>
                    <a:cubicBezTo>
                      <a:pt x="1927" y="1940"/>
                      <a:pt x="1830" y="1835"/>
                      <a:pt x="1718" y="1823"/>
                    </a:cubicBezTo>
                    <a:lnTo>
                      <a:pt x="1718" y="1823"/>
                    </a:lnTo>
                    <a:cubicBezTo>
                      <a:pt x="1747" y="1567"/>
                      <a:pt x="1771" y="1327"/>
                      <a:pt x="1774" y="1214"/>
                    </a:cubicBezTo>
                    <a:cubicBezTo>
                      <a:pt x="1787" y="912"/>
                      <a:pt x="1853" y="207"/>
                      <a:pt x="1595" y="150"/>
                    </a:cubicBezTo>
                    <a:cubicBezTo>
                      <a:pt x="1587" y="149"/>
                      <a:pt x="1579" y="148"/>
                      <a:pt x="1572" y="148"/>
                    </a:cubicBezTo>
                    <a:cubicBezTo>
                      <a:pt x="1465" y="148"/>
                      <a:pt x="1394" y="323"/>
                      <a:pt x="1394" y="323"/>
                    </a:cubicBezTo>
                    <a:cubicBezTo>
                      <a:pt x="1394" y="323"/>
                      <a:pt x="1435" y="28"/>
                      <a:pt x="1284" y="3"/>
                    </a:cubicBezTo>
                    <a:cubicBezTo>
                      <a:pt x="1275" y="1"/>
                      <a:pt x="1267" y="1"/>
                      <a:pt x="1259" y="1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50"/>
              <p:cNvSpPr/>
              <p:nvPr/>
            </p:nvSpPr>
            <p:spPr>
              <a:xfrm>
                <a:off x="1744848" y="1419693"/>
                <a:ext cx="45362" cy="157677"/>
              </a:xfrm>
              <a:custGeom>
                <a:avLst/>
                <a:gdLst/>
                <a:ahLst/>
                <a:cxnLst/>
                <a:rect l="l" t="t" r="r" b="b"/>
                <a:pathLst>
                  <a:path w="271" h="942" extrusionOk="0">
                    <a:moveTo>
                      <a:pt x="239" y="0"/>
                    </a:moveTo>
                    <a:cubicBezTo>
                      <a:pt x="203" y="0"/>
                      <a:pt x="169" y="16"/>
                      <a:pt x="145" y="45"/>
                    </a:cubicBezTo>
                    <a:cubicBezTo>
                      <a:pt x="113" y="77"/>
                      <a:pt x="88" y="118"/>
                      <a:pt x="73" y="162"/>
                    </a:cubicBezTo>
                    <a:cubicBezTo>
                      <a:pt x="41" y="244"/>
                      <a:pt x="22" y="329"/>
                      <a:pt x="16" y="420"/>
                    </a:cubicBezTo>
                    <a:cubicBezTo>
                      <a:pt x="0" y="593"/>
                      <a:pt x="7" y="772"/>
                      <a:pt x="35" y="942"/>
                    </a:cubicBezTo>
                    <a:cubicBezTo>
                      <a:pt x="54" y="766"/>
                      <a:pt x="57" y="596"/>
                      <a:pt x="73" y="423"/>
                    </a:cubicBezTo>
                    <a:cubicBezTo>
                      <a:pt x="79" y="338"/>
                      <a:pt x="95" y="256"/>
                      <a:pt x="113" y="174"/>
                    </a:cubicBezTo>
                    <a:cubicBezTo>
                      <a:pt x="126" y="130"/>
                      <a:pt x="142" y="96"/>
                      <a:pt x="164" y="58"/>
                    </a:cubicBezTo>
                    <a:cubicBezTo>
                      <a:pt x="189" y="23"/>
                      <a:pt x="227" y="5"/>
                      <a:pt x="271" y="5"/>
                    </a:cubicBezTo>
                    <a:cubicBezTo>
                      <a:pt x="260" y="2"/>
                      <a:pt x="249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50"/>
              <p:cNvSpPr/>
              <p:nvPr/>
            </p:nvSpPr>
            <p:spPr>
              <a:xfrm>
                <a:off x="1700658" y="1168780"/>
                <a:ext cx="35319" cy="248065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482" extrusionOk="0">
                    <a:moveTo>
                      <a:pt x="211" y="0"/>
                    </a:moveTo>
                    <a:cubicBezTo>
                      <a:pt x="176" y="123"/>
                      <a:pt x="148" y="245"/>
                      <a:pt x="126" y="371"/>
                    </a:cubicBezTo>
                    <a:cubicBezTo>
                      <a:pt x="98" y="491"/>
                      <a:pt x="79" y="617"/>
                      <a:pt x="60" y="739"/>
                    </a:cubicBezTo>
                    <a:cubicBezTo>
                      <a:pt x="44" y="862"/>
                      <a:pt x="22" y="985"/>
                      <a:pt x="16" y="1110"/>
                    </a:cubicBezTo>
                    <a:cubicBezTo>
                      <a:pt x="3" y="1230"/>
                      <a:pt x="0" y="1356"/>
                      <a:pt x="3" y="1482"/>
                    </a:cubicBezTo>
                    <a:cubicBezTo>
                      <a:pt x="19" y="1362"/>
                      <a:pt x="38" y="1236"/>
                      <a:pt x="60" y="1114"/>
                    </a:cubicBezTo>
                    <a:lnTo>
                      <a:pt x="116" y="742"/>
                    </a:lnTo>
                    <a:cubicBezTo>
                      <a:pt x="132" y="623"/>
                      <a:pt x="151" y="500"/>
                      <a:pt x="170" y="374"/>
                    </a:cubicBezTo>
                    <a:cubicBezTo>
                      <a:pt x="186" y="249"/>
                      <a:pt x="201" y="126"/>
                      <a:pt x="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50"/>
              <p:cNvSpPr/>
              <p:nvPr/>
            </p:nvSpPr>
            <p:spPr>
              <a:xfrm>
                <a:off x="1643244" y="1150367"/>
                <a:ext cx="37495" cy="226472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353" extrusionOk="0">
                    <a:moveTo>
                      <a:pt x="224" y="0"/>
                    </a:moveTo>
                    <a:cubicBezTo>
                      <a:pt x="180" y="107"/>
                      <a:pt x="145" y="217"/>
                      <a:pt x="113" y="327"/>
                    </a:cubicBezTo>
                    <a:cubicBezTo>
                      <a:pt x="82" y="437"/>
                      <a:pt x="60" y="550"/>
                      <a:pt x="44" y="667"/>
                    </a:cubicBezTo>
                    <a:cubicBezTo>
                      <a:pt x="22" y="780"/>
                      <a:pt x="13" y="893"/>
                      <a:pt x="10" y="1007"/>
                    </a:cubicBezTo>
                    <a:cubicBezTo>
                      <a:pt x="0" y="1126"/>
                      <a:pt x="3" y="1239"/>
                      <a:pt x="13" y="1353"/>
                    </a:cubicBezTo>
                    <a:cubicBezTo>
                      <a:pt x="25" y="1242"/>
                      <a:pt x="35" y="1126"/>
                      <a:pt x="51" y="1013"/>
                    </a:cubicBezTo>
                    <a:cubicBezTo>
                      <a:pt x="66" y="896"/>
                      <a:pt x="82" y="786"/>
                      <a:pt x="98" y="673"/>
                    </a:cubicBezTo>
                    <a:cubicBezTo>
                      <a:pt x="120" y="560"/>
                      <a:pt x="139" y="450"/>
                      <a:pt x="157" y="337"/>
                    </a:cubicBezTo>
                    <a:cubicBezTo>
                      <a:pt x="176" y="223"/>
                      <a:pt x="205" y="113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50"/>
              <p:cNvSpPr/>
              <p:nvPr/>
            </p:nvSpPr>
            <p:spPr>
              <a:xfrm>
                <a:off x="1592191" y="1173467"/>
                <a:ext cx="34817" cy="18178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1086" extrusionOk="0">
                    <a:moveTo>
                      <a:pt x="208" y="0"/>
                    </a:moveTo>
                    <a:lnTo>
                      <a:pt x="208" y="0"/>
                    </a:lnTo>
                    <a:cubicBezTo>
                      <a:pt x="129" y="170"/>
                      <a:pt x="72" y="346"/>
                      <a:pt x="41" y="532"/>
                    </a:cubicBezTo>
                    <a:cubicBezTo>
                      <a:pt x="6" y="718"/>
                      <a:pt x="0" y="900"/>
                      <a:pt x="10" y="1086"/>
                    </a:cubicBezTo>
                    <a:cubicBezTo>
                      <a:pt x="38" y="900"/>
                      <a:pt x="69" y="721"/>
                      <a:pt x="101" y="538"/>
                    </a:cubicBezTo>
                    <a:cubicBezTo>
                      <a:pt x="132" y="359"/>
                      <a:pt x="173" y="183"/>
                      <a:pt x="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50"/>
              <p:cNvSpPr/>
              <p:nvPr/>
            </p:nvSpPr>
            <p:spPr>
              <a:xfrm>
                <a:off x="455963" y="1546573"/>
                <a:ext cx="797267" cy="985228"/>
              </a:xfrm>
              <a:custGeom>
                <a:avLst/>
                <a:gdLst/>
                <a:ahLst/>
                <a:cxnLst/>
                <a:rect l="l" t="t" r="r" b="b"/>
                <a:pathLst>
                  <a:path w="4763" h="5886" extrusionOk="0">
                    <a:moveTo>
                      <a:pt x="2681" y="1"/>
                    </a:moveTo>
                    <a:cubicBezTo>
                      <a:pt x="2500" y="1"/>
                      <a:pt x="2311" y="44"/>
                      <a:pt x="2165" y="165"/>
                    </a:cubicBezTo>
                    <a:cubicBezTo>
                      <a:pt x="1381" y="803"/>
                      <a:pt x="696" y="2996"/>
                      <a:pt x="539" y="3656"/>
                    </a:cubicBezTo>
                    <a:cubicBezTo>
                      <a:pt x="281" y="4748"/>
                      <a:pt x="1" y="5823"/>
                      <a:pt x="42" y="5867"/>
                    </a:cubicBezTo>
                    <a:cubicBezTo>
                      <a:pt x="47" y="5873"/>
                      <a:pt x="1741" y="5886"/>
                      <a:pt x="3085" y="5886"/>
                    </a:cubicBezTo>
                    <a:cubicBezTo>
                      <a:pt x="3961" y="5886"/>
                      <a:pt x="4688" y="5880"/>
                      <a:pt x="4703" y="5864"/>
                    </a:cubicBezTo>
                    <a:cubicBezTo>
                      <a:pt x="4763" y="5795"/>
                      <a:pt x="3740" y="794"/>
                      <a:pt x="3269" y="178"/>
                    </a:cubicBezTo>
                    <a:cubicBezTo>
                      <a:pt x="3206" y="98"/>
                      <a:pt x="2953" y="1"/>
                      <a:pt x="26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50"/>
              <p:cNvSpPr/>
              <p:nvPr/>
            </p:nvSpPr>
            <p:spPr>
              <a:xfrm>
                <a:off x="808147" y="1562474"/>
                <a:ext cx="199693" cy="16571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99" extrusionOk="0">
                    <a:moveTo>
                      <a:pt x="95" y="1"/>
                    </a:moveTo>
                    <a:cubicBezTo>
                      <a:pt x="83" y="48"/>
                      <a:pt x="70" y="61"/>
                      <a:pt x="61" y="67"/>
                    </a:cubicBezTo>
                    <a:lnTo>
                      <a:pt x="1" y="92"/>
                    </a:lnTo>
                    <a:lnTo>
                      <a:pt x="1172" y="92"/>
                    </a:lnTo>
                    <a:cubicBezTo>
                      <a:pt x="1169" y="88"/>
                      <a:pt x="1167" y="84"/>
                      <a:pt x="1165" y="79"/>
                    </a:cubicBezTo>
                    <a:cubicBezTo>
                      <a:pt x="1152" y="64"/>
                      <a:pt x="1136" y="51"/>
                      <a:pt x="1121" y="1"/>
                    </a:cubicBezTo>
                    <a:close/>
                    <a:moveTo>
                      <a:pt x="1172" y="92"/>
                    </a:moveTo>
                    <a:cubicBezTo>
                      <a:pt x="1175" y="96"/>
                      <a:pt x="1179" y="99"/>
                      <a:pt x="1182" y="99"/>
                    </a:cubicBezTo>
                    <a:cubicBezTo>
                      <a:pt x="1186" y="99"/>
                      <a:pt x="1189" y="97"/>
                      <a:pt x="1193" y="9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50"/>
              <p:cNvSpPr/>
              <p:nvPr/>
            </p:nvSpPr>
            <p:spPr>
              <a:xfrm>
                <a:off x="773498" y="1607836"/>
                <a:ext cx="252923" cy="15399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92" extrusionOk="0">
                    <a:moveTo>
                      <a:pt x="66" y="0"/>
                    </a:moveTo>
                    <a:lnTo>
                      <a:pt x="0" y="91"/>
                    </a:lnTo>
                    <a:lnTo>
                      <a:pt x="1510" y="91"/>
                    </a:lnTo>
                    <a:lnTo>
                      <a:pt x="147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50"/>
              <p:cNvSpPr/>
              <p:nvPr/>
            </p:nvSpPr>
            <p:spPr>
              <a:xfrm>
                <a:off x="746046" y="1637297"/>
                <a:ext cx="294435" cy="15399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92" extrusionOk="0">
                    <a:moveTo>
                      <a:pt x="57" y="0"/>
                    </a:moveTo>
                    <a:lnTo>
                      <a:pt x="1" y="92"/>
                    </a:lnTo>
                    <a:lnTo>
                      <a:pt x="1759" y="92"/>
                    </a:lnTo>
                    <a:lnTo>
                      <a:pt x="17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50"/>
              <p:cNvSpPr/>
              <p:nvPr/>
            </p:nvSpPr>
            <p:spPr>
              <a:xfrm>
                <a:off x="723449" y="1683161"/>
                <a:ext cx="329753" cy="14897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89" extrusionOk="0">
                    <a:moveTo>
                      <a:pt x="45" y="0"/>
                    </a:moveTo>
                    <a:cubicBezTo>
                      <a:pt x="32" y="19"/>
                      <a:pt x="13" y="47"/>
                      <a:pt x="1" y="88"/>
                    </a:cubicBezTo>
                    <a:lnTo>
                      <a:pt x="1969" y="88"/>
                    </a:lnTo>
                    <a:cubicBezTo>
                      <a:pt x="1960" y="47"/>
                      <a:pt x="1954" y="19"/>
                      <a:pt x="19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50"/>
              <p:cNvSpPr/>
              <p:nvPr/>
            </p:nvSpPr>
            <p:spPr>
              <a:xfrm>
                <a:off x="702860" y="1712621"/>
                <a:ext cx="361892" cy="15065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90" extrusionOk="0">
                    <a:moveTo>
                      <a:pt x="45" y="0"/>
                    </a:moveTo>
                    <a:cubicBezTo>
                      <a:pt x="29" y="66"/>
                      <a:pt x="13" y="88"/>
                      <a:pt x="1" y="88"/>
                    </a:cubicBezTo>
                    <a:lnTo>
                      <a:pt x="2158" y="88"/>
                    </a:lnTo>
                    <a:cubicBezTo>
                      <a:pt x="2152" y="83"/>
                      <a:pt x="2145" y="54"/>
                      <a:pt x="2140" y="0"/>
                    </a:cubicBezTo>
                    <a:close/>
                    <a:moveTo>
                      <a:pt x="2158" y="88"/>
                    </a:moveTo>
                    <a:lnTo>
                      <a:pt x="2158" y="88"/>
                    </a:lnTo>
                    <a:cubicBezTo>
                      <a:pt x="2159" y="89"/>
                      <a:pt x="2159" y="89"/>
                      <a:pt x="2160" y="89"/>
                    </a:cubicBezTo>
                    <a:cubicBezTo>
                      <a:pt x="2160" y="89"/>
                      <a:pt x="2161" y="89"/>
                      <a:pt x="2162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50"/>
              <p:cNvSpPr/>
              <p:nvPr/>
            </p:nvSpPr>
            <p:spPr>
              <a:xfrm>
                <a:off x="684447" y="1757815"/>
                <a:ext cx="391854" cy="15399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92" extrusionOk="0">
                    <a:moveTo>
                      <a:pt x="39" y="1"/>
                    </a:moveTo>
                    <a:cubicBezTo>
                      <a:pt x="23" y="20"/>
                      <a:pt x="13" y="48"/>
                      <a:pt x="1" y="92"/>
                    </a:cubicBezTo>
                    <a:lnTo>
                      <a:pt x="2341" y="92"/>
                    </a:lnTo>
                    <a:cubicBezTo>
                      <a:pt x="2331" y="48"/>
                      <a:pt x="2325" y="20"/>
                      <a:pt x="23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50"/>
              <p:cNvSpPr/>
              <p:nvPr/>
            </p:nvSpPr>
            <p:spPr>
              <a:xfrm>
                <a:off x="668211" y="1787275"/>
                <a:ext cx="418636" cy="15399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92" extrusionOk="0">
                    <a:moveTo>
                      <a:pt x="35" y="1"/>
                    </a:moveTo>
                    <a:cubicBezTo>
                      <a:pt x="22" y="70"/>
                      <a:pt x="10" y="92"/>
                      <a:pt x="0" y="92"/>
                    </a:cubicBezTo>
                    <a:lnTo>
                      <a:pt x="2501" y="92"/>
                    </a:lnTo>
                    <a:cubicBezTo>
                      <a:pt x="2491" y="92"/>
                      <a:pt x="2485" y="70"/>
                      <a:pt x="24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50"/>
              <p:cNvSpPr/>
              <p:nvPr/>
            </p:nvSpPr>
            <p:spPr>
              <a:xfrm>
                <a:off x="650803" y="1833140"/>
                <a:ext cx="446590" cy="1489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89" extrusionOk="0">
                    <a:moveTo>
                      <a:pt x="35" y="0"/>
                    </a:moveTo>
                    <a:cubicBezTo>
                      <a:pt x="26" y="19"/>
                      <a:pt x="13" y="48"/>
                      <a:pt x="0" y="88"/>
                    </a:cubicBezTo>
                    <a:lnTo>
                      <a:pt x="2668" y="88"/>
                    </a:lnTo>
                    <a:lnTo>
                      <a:pt x="26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50"/>
              <p:cNvSpPr/>
              <p:nvPr/>
            </p:nvSpPr>
            <p:spPr>
              <a:xfrm>
                <a:off x="635570" y="1863102"/>
                <a:ext cx="471363" cy="15399"/>
              </a:xfrm>
              <a:custGeom>
                <a:avLst/>
                <a:gdLst/>
                <a:ahLst/>
                <a:cxnLst/>
                <a:rect l="l" t="t" r="r" b="b"/>
                <a:pathLst>
                  <a:path w="2816" h="92" extrusionOk="0">
                    <a:moveTo>
                      <a:pt x="32" y="1"/>
                    </a:moveTo>
                    <a:cubicBezTo>
                      <a:pt x="19" y="64"/>
                      <a:pt x="13" y="92"/>
                      <a:pt x="0" y="92"/>
                    </a:cubicBezTo>
                    <a:lnTo>
                      <a:pt x="2815" y="92"/>
                    </a:lnTo>
                    <a:cubicBezTo>
                      <a:pt x="2809" y="92"/>
                      <a:pt x="2800" y="64"/>
                      <a:pt x="27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50"/>
              <p:cNvSpPr/>
              <p:nvPr/>
            </p:nvSpPr>
            <p:spPr>
              <a:xfrm>
                <a:off x="620840" y="1907962"/>
                <a:ext cx="495467" cy="15399"/>
              </a:xfrm>
              <a:custGeom>
                <a:avLst/>
                <a:gdLst/>
                <a:ahLst/>
                <a:cxnLst/>
                <a:rect l="l" t="t" r="r" b="b"/>
                <a:pathLst>
                  <a:path w="2960" h="92" extrusionOk="0">
                    <a:moveTo>
                      <a:pt x="32" y="0"/>
                    </a:moveTo>
                    <a:cubicBezTo>
                      <a:pt x="19" y="19"/>
                      <a:pt x="10" y="44"/>
                      <a:pt x="0" y="91"/>
                    </a:cubicBezTo>
                    <a:lnTo>
                      <a:pt x="2960" y="91"/>
                    </a:lnTo>
                    <a:cubicBezTo>
                      <a:pt x="2950" y="44"/>
                      <a:pt x="2947" y="19"/>
                      <a:pt x="29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50"/>
              <p:cNvSpPr/>
              <p:nvPr/>
            </p:nvSpPr>
            <p:spPr>
              <a:xfrm>
                <a:off x="607617" y="1938426"/>
                <a:ext cx="517730" cy="14897"/>
              </a:xfrm>
              <a:custGeom>
                <a:avLst/>
                <a:gdLst/>
                <a:ahLst/>
                <a:cxnLst/>
                <a:rect l="l" t="t" r="r" b="b"/>
                <a:pathLst>
                  <a:path w="3093" h="89" extrusionOk="0">
                    <a:moveTo>
                      <a:pt x="26" y="0"/>
                    </a:moveTo>
                    <a:cubicBezTo>
                      <a:pt x="19" y="63"/>
                      <a:pt x="7" y="89"/>
                      <a:pt x="1" y="89"/>
                    </a:cubicBezTo>
                    <a:lnTo>
                      <a:pt x="3092" y="89"/>
                    </a:lnTo>
                    <a:cubicBezTo>
                      <a:pt x="3089" y="85"/>
                      <a:pt x="3083" y="63"/>
                      <a:pt x="30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50"/>
              <p:cNvSpPr/>
              <p:nvPr/>
            </p:nvSpPr>
            <p:spPr>
              <a:xfrm>
                <a:off x="594393" y="1983119"/>
                <a:ext cx="540327" cy="14897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89" extrusionOk="0">
                    <a:moveTo>
                      <a:pt x="26" y="1"/>
                    </a:moveTo>
                    <a:lnTo>
                      <a:pt x="1" y="89"/>
                    </a:lnTo>
                    <a:lnTo>
                      <a:pt x="3228" y="89"/>
                    </a:lnTo>
                    <a:lnTo>
                      <a:pt x="320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50"/>
              <p:cNvSpPr/>
              <p:nvPr/>
            </p:nvSpPr>
            <p:spPr>
              <a:xfrm>
                <a:off x="582341" y="2013248"/>
                <a:ext cx="561418" cy="15399"/>
              </a:xfrm>
              <a:custGeom>
                <a:avLst/>
                <a:gdLst/>
                <a:ahLst/>
                <a:cxnLst/>
                <a:rect l="l" t="t" r="r" b="b"/>
                <a:pathLst>
                  <a:path w="3354" h="92" extrusionOk="0">
                    <a:moveTo>
                      <a:pt x="26" y="0"/>
                    </a:moveTo>
                    <a:cubicBezTo>
                      <a:pt x="16" y="63"/>
                      <a:pt x="10" y="91"/>
                      <a:pt x="1" y="91"/>
                    </a:cubicBezTo>
                    <a:lnTo>
                      <a:pt x="3353" y="91"/>
                    </a:lnTo>
                    <a:lnTo>
                      <a:pt x="33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50"/>
              <p:cNvSpPr/>
              <p:nvPr/>
            </p:nvSpPr>
            <p:spPr>
              <a:xfrm>
                <a:off x="570791" y="2057941"/>
                <a:ext cx="581839" cy="15399"/>
              </a:xfrm>
              <a:custGeom>
                <a:avLst/>
                <a:gdLst/>
                <a:ahLst/>
                <a:cxnLst/>
                <a:rect l="l" t="t" r="r" b="b"/>
                <a:pathLst>
                  <a:path w="3476" h="92" extrusionOk="0">
                    <a:moveTo>
                      <a:pt x="22" y="0"/>
                    </a:moveTo>
                    <a:cubicBezTo>
                      <a:pt x="16" y="19"/>
                      <a:pt x="7" y="44"/>
                      <a:pt x="0" y="92"/>
                    </a:cubicBezTo>
                    <a:lnTo>
                      <a:pt x="3476" y="92"/>
                    </a:lnTo>
                    <a:cubicBezTo>
                      <a:pt x="3470" y="48"/>
                      <a:pt x="3463" y="19"/>
                      <a:pt x="34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50"/>
              <p:cNvSpPr/>
              <p:nvPr/>
            </p:nvSpPr>
            <p:spPr>
              <a:xfrm>
                <a:off x="560246" y="2088405"/>
                <a:ext cx="601423" cy="14897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89" extrusionOk="0">
                    <a:moveTo>
                      <a:pt x="23" y="1"/>
                    </a:moveTo>
                    <a:cubicBezTo>
                      <a:pt x="16" y="61"/>
                      <a:pt x="7" y="89"/>
                      <a:pt x="0" y="89"/>
                    </a:cubicBezTo>
                    <a:lnTo>
                      <a:pt x="3592" y="89"/>
                    </a:lnTo>
                    <a:cubicBezTo>
                      <a:pt x="3586" y="86"/>
                      <a:pt x="3577" y="64"/>
                      <a:pt x="35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50"/>
              <p:cNvSpPr/>
              <p:nvPr/>
            </p:nvSpPr>
            <p:spPr>
              <a:xfrm>
                <a:off x="549700" y="2133265"/>
                <a:ext cx="619836" cy="14897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89" extrusionOk="0">
                    <a:moveTo>
                      <a:pt x="19" y="0"/>
                    </a:moveTo>
                    <a:cubicBezTo>
                      <a:pt x="10" y="19"/>
                      <a:pt x="7" y="41"/>
                      <a:pt x="1" y="88"/>
                    </a:cubicBezTo>
                    <a:lnTo>
                      <a:pt x="3703" y="88"/>
                    </a:lnTo>
                    <a:cubicBezTo>
                      <a:pt x="3699" y="41"/>
                      <a:pt x="3690" y="19"/>
                      <a:pt x="3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50"/>
              <p:cNvSpPr/>
              <p:nvPr/>
            </p:nvSpPr>
            <p:spPr>
              <a:xfrm>
                <a:off x="540829" y="2163227"/>
                <a:ext cx="638249" cy="15399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92" extrusionOk="0">
                    <a:moveTo>
                      <a:pt x="22" y="0"/>
                    </a:moveTo>
                    <a:lnTo>
                      <a:pt x="0" y="92"/>
                    </a:lnTo>
                    <a:lnTo>
                      <a:pt x="3812" y="92"/>
                    </a:lnTo>
                    <a:cubicBezTo>
                      <a:pt x="3800" y="89"/>
                      <a:pt x="3796" y="63"/>
                      <a:pt x="37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50"/>
              <p:cNvSpPr/>
              <p:nvPr/>
            </p:nvSpPr>
            <p:spPr>
              <a:xfrm>
                <a:off x="531288" y="2207920"/>
                <a:ext cx="654653" cy="15567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93" extrusionOk="0">
                    <a:moveTo>
                      <a:pt x="19" y="1"/>
                    </a:moveTo>
                    <a:lnTo>
                      <a:pt x="1" y="92"/>
                    </a:lnTo>
                    <a:lnTo>
                      <a:pt x="3910" y="92"/>
                    </a:lnTo>
                    <a:cubicBezTo>
                      <a:pt x="3907" y="45"/>
                      <a:pt x="3901" y="17"/>
                      <a:pt x="38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50"/>
              <p:cNvSpPr/>
              <p:nvPr/>
            </p:nvSpPr>
            <p:spPr>
              <a:xfrm>
                <a:off x="521747" y="2238551"/>
                <a:ext cx="672061" cy="14897"/>
              </a:xfrm>
              <a:custGeom>
                <a:avLst/>
                <a:gdLst/>
                <a:ahLst/>
                <a:cxnLst/>
                <a:rect l="l" t="t" r="r" b="b"/>
                <a:pathLst>
                  <a:path w="4015" h="89" extrusionOk="0">
                    <a:moveTo>
                      <a:pt x="20" y="0"/>
                    </a:moveTo>
                    <a:lnTo>
                      <a:pt x="1" y="88"/>
                    </a:lnTo>
                    <a:lnTo>
                      <a:pt x="4014" y="88"/>
                    </a:lnTo>
                    <a:cubicBezTo>
                      <a:pt x="4011" y="85"/>
                      <a:pt x="4008" y="57"/>
                      <a:pt x="39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50"/>
              <p:cNvSpPr/>
              <p:nvPr/>
            </p:nvSpPr>
            <p:spPr>
              <a:xfrm>
                <a:off x="513377" y="2283244"/>
                <a:ext cx="688297" cy="14897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89" extrusionOk="0">
                    <a:moveTo>
                      <a:pt x="19" y="1"/>
                    </a:moveTo>
                    <a:cubicBezTo>
                      <a:pt x="13" y="16"/>
                      <a:pt x="7" y="41"/>
                      <a:pt x="1" y="89"/>
                    </a:cubicBezTo>
                    <a:lnTo>
                      <a:pt x="4111" y="89"/>
                    </a:lnTo>
                    <a:cubicBezTo>
                      <a:pt x="4108" y="41"/>
                      <a:pt x="4105" y="16"/>
                      <a:pt x="41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50"/>
              <p:cNvSpPr/>
              <p:nvPr/>
            </p:nvSpPr>
            <p:spPr>
              <a:xfrm>
                <a:off x="503836" y="2313206"/>
                <a:ext cx="705706" cy="15567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93" extrusionOk="0">
                    <a:moveTo>
                      <a:pt x="23" y="1"/>
                    </a:moveTo>
                    <a:lnTo>
                      <a:pt x="1" y="92"/>
                    </a:lnTo>
                    <a:lnTo>
                      <a:pt x="4216" y="92"/>
                    </a:lnTo>
                    <a:lnTo>
                      <a:pt x="42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50"/>
              <p:cNvSpPr/>
              <p:nvPr/>
            </p:nvSpPr>
            <p:spPr>
              <a:xfrm>
                <a:off x="495467" y="2358066"/>
                <a:ext cx="721942" cy="15399"/>
              </a:xfrm>
              <a:custGeom>
                <a:avLst/>
                <a:gdLst/>
                <a:ahLst/>
                <a:cxnLst/>
                <a:rect l="l" t="t" r="r" b="b"/>
                <a:pathLst>
                  <a:path w="4313" h="92" extrusionOk="0">
                    <a:moveTo>
                      <a:pt x="20" y="0"/>
                    </a:moveTo>
                    <a:cubicBezTo>
                      <a:pt x="13" y="16"/>
                      <a:pt x="10" y="44"/>
                      <a:pt x="1" y="91"/>
                    </a:cubicBezTo>
                    <a:lnTo>
                      <a:pt x="4313" y="91"/>
                    </a:lnTo>
                    <a:cubicBezTo>
                      <a:pt x="4306" y="44"/>
                      <a:pt x="4303" y="16"/>
                      <a:pt x="42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50"/>
              <p:cNvSpPr/>
              <p:nvPr/>
            </p:nvSpPr>
            <p:spPr>
              <a:xfrm>
                <a:off x="486595" y="2388530"/>
                <a:ext cx="738179" cy="14897"/>
              </a:xfrm>
              <a:custGeom>
                <a:avLst/>
                <a:gdLst/>
                <a:ahLst/>
                <a:cxnLst/>
                <a:rect l="l" t="t" r="r" b="b"/>
                <a:pathLst>
                  <a:path w="4410" h="89" extrusionOk="0">
                    <a:moveTo>
                      <a:pt x="19" y="1"/>
                    </a:moveTo>
                    <a:cubicBezTo>
                      <a:pt x="10" y="57"/>
                      <a:pt x="6" y="86"/>
                      <a:pt x="0" y="89"/>
                    </a:cubicBezTo>
                    <a:lnTo>
                      <a:pt x="4410" y="89"/>
                    </a:lnTo>
                    <a:cubicBezTo>
                      <a:pt x="4403" y="86"/>
                      <a:pt x="4403" y="60"/>
                      <a:pt x="43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50"/>
              <p:cNvSpPr/>
              <p:nvPr/>
            </p:nvSpPr>
            <p:spPr>
              <a:xfrm>
                <a:off x="477556" y="2433892"/>
                <a:ext cx="754583" cy="15399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92" extrusionOk="0">
                    <a:moveTo>
                      <a:pt x="20" y="0"/>
                    </a:moveTo>
                    <a:cubicBezTo>
                      <a:pt x="13" y="16"/>
                      <a:pt x="7" y="38"/>
                      <a:pt x="1" y="91"/>
                    </a:cubicBezTo>
                    <a:lnTo>
                      <a:pt x="4508" y="91"/>
                    </a:lnTo>
                    <a:cubicBezTo>
                      <a:pt x="4498" y="38"/>
                      <a:pt x="4495" y="13"/>
                      <a:pt x="44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50"/>
              <p:cNvSpPr/>
              <p:nvPr/>
            </p:nvSpPr>
            <p:spPr>
              <a:xfrm>
                <a:off x="469187" y="2463352"/>
                <a:ext cx="769313" cy="15399"/>
              </a:xfrm>
              <a:custGeom>
                <a:avLst/>
                <a:gdLst/>
                <a:ahLst/>
                <a:cxnLst/>
                <a:rect l="l" t="t" r="r" b="b"/>
                <a:pathLst>
                  <a:path w="4596" h="92" extrusionOk="0">
                    <a:moveTo>
                      <a:pt x="16" y="0"/>
                    </a:moveTo>
                    <a:cubicBezTo>
                      <a:pt x="13" y="60"/>
                      <a:pt x="0" y="85"/>
                      <a:pt x="0" y="91"/>
                    </a:cubicBezTo>
                    <a:lnTo>
                      <a:pt x="4596" y="91"/>
                    </a:lnTo>
                    <a:cubicBezTo>
                      <a:pt x="4589" y="85"/>
                      <a:pt x="4586" y="63"/>
                      <a:pt x="45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50"/>
              <p:cNvSpPr/>
              <p:nvPr/>
            </p:nvSpPr>
            <p:spPr>
              <a:xfrm>
                <a:off x="462826" y="2508547"/>
                <a:ext cx="780863" cy="15399"/>
              </a:xfrm>
              <a:custGeom>
                <a:avLst/>
                <a:gdLst/>
                <a:ahLst/>
                <a:cxnLst/>
                <a:rect l="l" t="t" r="r" b="b"/>
                <a:pathLst>
                  <a:path w="4665" h="92" extrusionOk="0">
                    <a:moveTo>
                      <a:pt x="10" y="1"/>
                    </a:moveTo>
                    <a:cubicBezTo>
                      <a:pt x="7" y="23"/>
                      <a:pt x="1" y="48"/>
                      <a:pt x="1" y="92"/>
                    </a:cubicBezTo>
                    <a:lnTo>
                      <a:pt x="4665" y="92"/>
                    </a:lnTo>
                    <a:cubicBezTo>
                      <a:pt x="4662" y="45"/>
                      <a:pt x="4659" y="23"/>
                      <a:pt x="46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50"/>
              <p:cNvSpPr/>
              <p:nvPr/>
            </p:nvSpPr>
            <p:spPr>
              <a:xfrm>
                <a:off x="772661" y="1517113"/>
                <a:ext cx="257944" cy="202201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208" extrusionOk="0">
                    <a:moveTo>
                      <a:pt x="744" y="0"/>
                    </a:moveTo>
                    <a:cubicBezTo>
                      <a:pt x="381" y="0"/>
                      <a:pt x="1" y="314"/>
                      <a:pt x="320" y="728"/>
                    </a:cubicBezTo>
                    <a:cubicBezTo>
                      <a:pt x="592" y="1087"/>
                      <a:pt x="884" y="1207"/>
                      <a:pt x="1090" y="1207"/>
                    </a:cubicBezTo>
                    <a:cubicBezTo>
                      <a:pt x="1137" y="1207"/>
                      <a:pt x="1180" y="1201"/>
                      <a:pt x="1216" y="1190"/>
                    </a:cubicBezTo>
                    <a:cubicBezTo>
                      <a:pt x="1452" y="1115"/>
                      <a:pt x="1540" y="637"/>
                      <a:pt x="1484" y="407"/>
                    </a:cubicBezTo>
                    <a:cubicBezTo>
                      <a:pt x="1424" y="181"/>
                      <a:pt x="1141" y="42"/>
                      <a:pt x="814" y="4"/>
                    </a:cubicBezTo>
                    <a:cubicBezTo>
                      <a:pt x="791" y="2"/>
                      <a:pt x="767" y="0"/>
                      <a:pt x="7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50"/>
              <p:cNvSpPr/>
              <p:nvPr/>
            </p:nvSpPr>
            <p:spPr>
              <a:xfrm>
                <a:off x="825053" y="1414672"/>
                <a:ext cx="196011" cy="275683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647" extrusionOk="0">
                    <a:moveTo>
                      <a:pt x="89" y="0"/>
                    </a:moveTo>
                    <a:cubicBezTo>
                      <a:pt x="83" y="0"/>
                      <a:pt x="79" y="1"/>
                      <a:pt x="79" y="3"/>
                    </a:cubicBezTo>
                    <a:cubicBezTo>
                      <a:pt x="79" y="176"/>
                      <a:pt x="1" y="1044"/>
                      <a:pt x="13" y="1063"/>
                    </a:cubicBezTo>
                    <a:cubicBezTo>
                      <a:pt x="179" y="1365"/>
                      <a:pt x="620" y="1646"/>
                      <a:pt x="795" y="1646"/>
                    </a:cubicBezTo>
                    <a:cubicBezTo>
                      <a:pt x="802" y="1646"/>
                      <a:pt x="809" y="1646"/>
                      <a:pt x="815" y="1645"/>
                    </a:cubicBezTo>
                    <a:cubicBezTo>
                      <a:pt x="1048" y="1610"/>
                      <a:pt x="1108" y="1139"/>
                      <a:pt x="1079" y="1000"/>
                    </a:cubicBezTo>
                    <a:lnTo>
                      <a:pt x="1079" y="991"/>
                    </a:lnTo>
                    <a:cubicBezTo>
                      <a:pt x="1076" y="966"/>
                      <a:pt x="1070" y="944"/>
                      <a:pt x="1070" y="918"/>
                    </a:cubicBezTo>
                    <a:cubicBezTo>
                      <a:pt x="1076" y="695"/>
                      <a:pt x="1111" y="472"/>
                      <a:pt x="1171" y="255"/>
                    </a:cubicBezTo>
                    <a:cubicBezTo>
                      <a:pt x="1171" y="255"/>
                      <a:pt x="200" y="0"/>
                      <a:pt x="89" y="0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50"/>
              <p:cNvSpPr/>
              <p:nvPr/>
            </p:nvSpPr>
            <p:spPr>
              <a:xfrm>
                <a:off x="849815" y="1415676"/>
                <a:ext cx="171405" cy="168055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004" extrusionOk="0">
                    <a:moveTo>
                      <a:pt x="1023" y="246"/>
                    </a:moveTo>
                    <a:cubicBezTo>
                      <a:pt x="1023" y="246"/>
                      <a:pt x="1023" y="246"/>
                      <a:pt x="1023" y="246"/>
                    </a:cubicBezTo>
                    <a:lnTo>
                      <a:pt x="1023" y="246"/>
                    </a:lnTo>
                    <a:cubicBezTo>
                      <a:pt x="1023" y="246"/>
                      <a:pt x="1023" y="246"/>
                      <a:pt x="1023" y="246"/>
                    </a:cubicBezTo>
                    <a:close/>
                    <a:moveTo>
                      <a:pt x="1" y="0"/>
                    </a:moveTo>
                    <a:lnTo>
                      <a:pt x="1" y="0"/>
                    </a:lnTo>
                    <a:cubicBezTo>
                      <a:pt x="45" y="264"/>
                      <a:pt x="221" y="997"/>
                      <a:pt x="822" y="1004"/>
                    </a:cubicBezTo>
                    <a:cubicBezTo>
                      <a:pt x="856" y="1004"/>
                      <a:pt x="897" y="1004"/>
                      <a:pt x="932" y="994"/>
                    </a:cubicBezTo>
                    <a:lnTo>
                      <a:pt x="932" y="985"/>
                    </a:lnTo>
                    <a:cubicBezTo>
                      <a:pt x="929" y="960"/>
                      <a:pt x="926" y="938"/>
                      <a:pt x="926" y="912"/>
                    </a:cubicBezTo>
                    <a:cubicBezTo>
                      <a:pt x="929" y="689"/>
                      <a:pt x="963" y="466"/>
                      <a:pt x="1023" y="246"/>
                    </a:cubicBezTo>
                    <a:lnTo>
                      <a:pt x="1023" y="246"/>
                    </a:lnTo>
                    <a:cubicBezTo>
                      <a:pt x="1023" y="246"/>
                      <a:pt x="1023" y="246"/>
                      <a:pt x="1023" y="246"/>
                    </a:cubicBezTo>
                    <a:cubicBezTo>
                      <a:pt x="1011" y="246"/>
                      <a:pt x="241" y="44"/>
                      <a:pt x="1" y="0"/>
                    </a:cubicBezTo>
                    <a:close/>
                  </a:path>
                </a:pathLst>
              </a:custGeom>
              <a:solidFill>
                <a:srgbClr val="263238">
                  <a:alpha val="587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50"/>
              <p:cNvSpPr/>
              <p:nvPr/>
            </p:nvSpPr>
            <p:spPr>
              <a:xfrm>
                <a:off x="790236" y="1091782"/>
                <a:ext cx="361390" cy="44122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636" extrusionOk="0">
                    <a:moveTo>
                      <a:pt x="1041" y="1"/>
                    </a:moveTo>
                    <a:cubicBezTo>
                      <a:pt x="635" y="1"/>
                      <a:pt x="207" y="258"/>
                      <a:pt x="98" y="671"/>
                    </a:cubicBezTo>
                    <a:cubicBezTo>
                      <a:pt x="1" y="1058"/>
                      <a:pt x="256" y="2165"/>
                      <a:pt x="548" y="2394"/>
                    </a:cubicBezTo>
                    <a:cubicBezTo>
                      <a:pt x="736" y="2551"/>
                      <a:pt x="974" y="2636"/>
                      <a:pt x="1203" y="2636"/>
                    </a:cubicBezTo>
                    <a:cubicBezTo>
                      <a:pt x="1478" y="2636"/>
                      <a:pt x="1740" y="2514"/>
                      <a:pt x="1891" y="2247"/>
                    </a:cubicBezTo>
                    <a:cubicBezTo>
                      <a:pt x="2159" y="1769"/>
                      <a:pt x="1803" y="337"/>
                      <a:pt x="1489" y="127"/>
                    </a:cubicBezTo>
                    <a:cubicBezTo>
                      <a:pt x="1357" y="41"/>
                      <a:pt x="1201" y="1"/>
                      <a:pt x="1041" y="1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50"/>
              <p:cNvSpPr/>
              <p:nvPr/>
            </p:nvSpPr>
            <p:spPr>
              <a:xfrm>
                <a:off x="997295" y="1310389"/>
                <a:ext cx="12219" cy="34816"/>
              </a:xfrm>
              <a:custGeom>
                <a:avLst/>
                <a:gdLst/>
                <a:ahLst/>
                <a:cxnLst/>
                <a:rect l="l" t="t" r="r" b="b"/>
                <a:pathLst>
                  <a:path w="73" h="208" extrusionOk="0">
                    <a:moveTo>
                      <a:pt x="31" y="0"/>
                    </a:moveTo>
                    <a:cubicBezTo>
                      <a:pt x="31" y="0"/>
                      <a:pt x="25" y="3"/>
                      <a:pt x="31" y="10"/>
                    </a:cubicBezTo>
                    <a:cubicBezTo>
                      <a:pt x="50" y="82"/>
                      <a:pt x="57" y="170"/>
                      <a:pt x="0" y="208"/>
                    </a:cubicBezTo>
                    <a:cubicBezTo>
                      <a:pt x="72" y="186"/>
                      <a:pt x="63" y="66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50"/>
              <p:cNvSpPr/>
              <p:nvPr/>
            </p:nvSpPr>
            <p:spPr>
              <a:xfrm>
                <a:off x="961474" y="1299677"/>
                <a:ext cx="44358" cy="41511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48" extrusionOk="0">
                    <a:moveTo>
                      <a:pt x="127" y="1"/>
                    </a:moveTo>
                    <a:cubicBezTo>
                      <a:pt x="125" y="1"/>
                      <a:pt x="122" y="1"/>
                      <a:pt x="120" y="1"/>
                    </a:cubicBezTo>
                    <a:cubicBezTo>
                      <a:pt x="1" y="20"/>
                      <a:pt x="41" y="247"/>
                      <a:pt x="144" y="247"/>
                    </a:cubicBezTo>
                    <a:cubicBezTo>
                      <a:pt x="147" y="247"/>
                      <a:pt x="151" y="247"/>
                      <a:pt x="154" y="247"/>
                    </a:cubicBezTo>
                    <a:cubicBezTo>
                      <a:pt x="265" y="231"/>
                      <a:pt x="223" y="1"/>
                      <a:pt x="1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50"/>
              <p:cNvSpPr/>
              <p:nvPr/>
            </p:nvSpPr>
            <p:spPr>
              <a:xfrm>
                <a:off x="1067263" y="1296664"/>
                <a:ext cx="20086" cy="30297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81" extrusionOk="0">
                    <a:moveTo>
                      <a:pt x="0" y="0"/>
                    </a:moveTo>
                    <a:cubicBezTo>
                      <a:pt x="0" y="73"/>
                      <a:pt x="29" y="180"/>
                      <a:pt x="110" y="180"/>
                    </a:cubicBezTo>
                    <a:cubicBezTo>
                      <a:pt x="113" y="180"/>
                      <a:pt x="116" y="180"/>
                      <a:pt x="120" y="180"/>
                    </a:cubicBezTo>
                    <a:lnTo>
                      <a:pt x="120" y="177"/>
                    </a:lnTo>
                    <a:cubicBezTo>
                      <a:pt x="48" y="164"/>
                      <a:pt x="22" y="79"/>
                      <a:pt x="10" y="4"/>
                    </a:cubicBezTo>
                    <a:cubicBezTo>
                      <a:pt x="1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50"/>
              <p:cNvSpPr/>
              <p:nvPr/>
            </p:nvSpPr>
            <p:spPr>
              <a:xfrm>
                <a:off x="1057220" y="1280929"/>
                <a:ext cx="44358" cy="40507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42" extrusionOk="0">
                    <a:moveTo>
                      <a:pt x="119" y="0"/>
                    </a:moveTo>
                    <a:cubicBezTo>
                      <a:pt x="112" y="0"/>
                      <a:pt x="105" y="1"/>
                      <a:pt x="98" y="3"/>
                    </a:cubicBezTo>
                    <a:cubicBezTo>
                      <a:pt x="1" y="30"/>
                      <a:pt x="45" y="242"/>
                      <a:pt x="141" y="242"/>
                    </a:cubicBezTo>
                    <a:cubicBezTo>
                      <a:pt x="148" y="242"/>
                      <a:pt x="154" y="241"/>
                      <a:pt x="161" y="239"/>
                    </a:cubicBezTo>
                    <a:cubicBezTo>
                      <a:pt x="264" y="213"/>
                      <a:pt x="221" y="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50"/>
              <p:cNvSpPr/>
              <p:nvPr/>
            </p:nvSpPr>
            <p:spPr>
              <a:xfrm>
                <a:off x="947748" y="1258834"/>
                <a:ext cx="42851" cy="33142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98" extrusionOk="0">
                    <a:moveTo>
                      <a:pt x="173" y="1"/>
                    </a:moveTo>
                    <a:cubicBezTo>
                      <a:pt x="148" y="1"/>
                      <a:pt x="122" y="9"/>
                      <a:pt x="98" y="25"/>
                    </a:cubicBezTo>
                    <a:cubicBezTo>
                      <a:pt x="54" y="44"/>
                      <a:pt x="22" y="85"/>
                      <a:pt x="7" y="129"/>
                    </a:cubicBezTo>
                    <a:cubicBezTo>
                      <a:pt x="0" y="154"/>
                      <a:pt x="16" y="186"/>
                      <a:pt x="41" y="195"/>
                    </a:cubicBezTo>
                    <a:cubicBezTo>
                      <a:pt x="48" y="197"/>
                      <a:pt x="54" y="197"/>
                      <a:pt x="60" y="197"/>
                    </a:cubicBezTo>
                    <a:cubicBezTo>
                      <a:pt x="66" y="197"/>
                      <a:pt x="73" y="197"/>
                      <a:pt x="79" y="195"/>
                    </a:cubicBezTo>
                    <a:cubicBezTo>
                      <a:pt x="110" y="179"/>
                      <a:pt x="139" y="164"/>
                      <a:pt x="170" y="145"/>
                    </a:cubicBezTo>
                    <a:cubicBezTo>
                      <a:pt x="202" y="129"/>
                      <a:pt x="233" y="104"/>
                      <a:pt x="249" y="72"/>
                    </a:cubicBezTo>
                    <a:cubicBezTo>
                      <a:pt x="255" y="47"/>
                      <a:pt x="249" y="25"/>
                      <a:pt x="227" y="13"/>
                    </a:cubicBezTo>
                    <a:cubicBezTo>
                      <a:pt x="210" y="5"/>
                      <a:pt x="192" y="1"/>
                      <a:pt x="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50"/>
              <p:cNvSpPr/>
              <p:nvPr/>
            </p:nvSpPr>
            <p:spPr>
              <a:xfrm>
                <a:off x="1045168" y="1224687"/>
                <a:ext cx="47036" cy="24773"/>
              </a:xfrm>
              <a:custGeom>
                <a:avLst/>
                <a:gdLst/>
                <a:ahLst/>
                <a:cxnLst/>
                <a:rect l="l" t="t" r="r" b="b"/>
                <a:pathLst>
                  <a:path w="281" h="148" extrusionOk="0">
                    <a:moveTo>
                      <a:pt x="108" y="0"/>
                    </a:moveTo>
                    <a:cubicBezTo>
                      <a:pt x="70" y="0"/>
                      <a:pt x="33" y="19"/>
                      <a:pt x="10" y="50"/>
                    </a:cubicBezTo>
                    <a:cubicBezTo>
                      <a:pt x="0" y="69"/>
                      <a:pt x="3" y="97"/>
                      <a:pt x="19" y="113"/>
                    </a:cubicBezTo>
                    <a:cubicBezTo>
                      <a:pt x="45" y="128"/>
                      <a:pt x="73" y="140"/>
                      <a:pt x="103" y="140"/>
                    </a:cubicBezTo>
                    <a:cubicBezTo>
                      <a:pt x="110" y="140"/>
                      <a:pt x="116" y="139"/>
                      <a:pt x="123" y="138"/>
                    </a:cubicBezTo>
                    <a:cubicBezTo>
                      <a:pt x="158" y="144"/>
                      <a:pt x="189" y="147"/>
                      <a:pt x="224" y="147"/>
                    </a:cubicBezTo>
                    <a:cubicBezTo>
                      <a:pt x="236" y="147"/>
                      <a:pt x="249" y="144"/>
                      <a:pt x="258" y="132"/>
                    </a:cubicBezTo>
                    <a:cubicBezTo>
                      <a:pt x="280" y="113"/>
                      <a:pt x="280" y="75"/>
                      <a:pt x="258" y="53"/>
                    </a:cubicBezTo>
                    <a:cubicBezTo>
                      <a:pt x="224" y="22"/>
                      <a:pt x="180" y="3"/>
                      <a:pt x="132" y="3"/>
                    </a:cubicBezTo>
                    <a:cubicBezTo>
                      <a:pt x="124" y="1"/>
                      <a:pt x="116" y="0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50"/>
              <p:cNvSpPr/>
              <p:nvPr/>
            </p:nvSpPr>
            <p:spPr>
              <a:xfrm>
                <a:off x="998802" y="1427728"/>
                <a:ext cx="27619" cy="970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58" extrusionOk="0">
                    <a:moveTo>
                      <a:pt x="164" y="1"/>
                    </a:moveTo>
                    <a:lnTo>
                      <a:pt x="164" y="1"/>
                    </a:lnTo>
                    <a:cubicBezTo>
                      <a:pt x="142" y="19"/>
                      <a:pt x="117" y="26"/>
                      <a:pt x="89" y="35"/>
                    </a:cubicBezTo>
                    <a:cubicBezTo>
                      <a:pt x="86" y="35"/>
                      <a:pt x="84" y="36"/>
                      <a:pt x="82" y="36"/>
                    </a:cubicBezTo>
                    <a:cubicBezTo>
                      <a:pt x="57" y="36"/>
                      <a:pt x="37" y="18"/>
                      <a:pt x="16" y="4"/>
                    </a:cubicBezTo>
                    <a:cubicBezTo>
                      <a:pt x="15" y="3"/>
                      <a:pt x="13" y="2"/>
                      <a:pt x="11" y="2"/>
                    </a:cubicBezTo>
                    <a:cubicBezTo>
                      <a:pt x="6" y="2"/>
                      <a:pt x="0" y="4"/>
                      <a:pt x="0" y="4"/>
                    </a:cubicBezTo>
                    <a:cubicBezTo>
                      <a:pt x="13" y="35"/>
                      <a:pt x="41" y="54"/>
                      <a:pt x="73" y="57"/>
                    </a:cubicBezTo>
                    <a:cubicBezTo>
                      <a:pt x="111" y="54"/>
                      <a:pt x="148" y="35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50"/>
              <p:cNvSpPr/>
              <p:nvPr/>
            </p:nvSpPr>
            <p:spPr>
              <a:xfrm>
                <a:off x="1001480" y="1239752"/>
                <a:ext cx="73148" cy="160857"/>
              </a:xfrm>
              <a:custGeom>
                <a:avLst/>
                <a:gdLst/>
                <a:ahLst/>
                <a:cxnLst/>
                <a:rect l="l" t="t" r="r" b="b"/>
                <a:pathLst>
                  <a:path w="437" h="961" extrusionOk="0">
                    <a:moveTo>
                      <a:pt x="183" y="1"/>
                    </a:moveTo>
                    <a:cubicBezTo>
                      <a:pt x="176" y="1"/>
                      <a:pt x="176" y="7"/>
                      <a:pt x="176" y="10"/>
                    </a:cubicBezTo>
                    <a:cubicBezTo>
                      <a:pt x="230" y="249"/>
                      <a:pt x="318" y="476"/>
                      <a:pt x="374" y="718"/>
                    </a:cubicBezTo>
                    <a:cubicBezTo>
                      <a:pt x="330" y="705"/>
                      <a:pt x="293" y="702"/>
                      <a:pt x="249" y="702"/>
                    </a:cubicBezTo>
                    <a:cubicBezTo>
                      <a:pt x="239" y="702"/>
                      <a:pt x="296" y="866"/>
                      <a:pt x="296" y="894"/>
                    </a:cubicBezTo>
                    <a:cubicBezTo>
                      <a:pt x="262" y="904"/>
                      <a:pt x="227" y="909"/>
                      <a:pt x="193" y="909"/>
                    </a:cubicBezTo>
                    <a:cubicBezTo>
                      <a:pt x="130" y="909"/>
                      <a:pt x="69" y="893"/>
                      <a:pt x="16" y="863"/>
                    </a:cubicBezTo>
                    <a:cubicBezTo>
                      <a:pt x="6" y="866"/>
                      <a:pt x="0" y="875"/>
                      <a:pt x="6" y="878"/>
                    </a:cubicBezTo>
                    <a:cubicBezTo>
                      <a:pt x="57" y="935"/>
                      <a:pt x="123" y="960"/>
                      <a:pt x="198" y="960"/>
                    </a:cubicBezTo>
                    <a:cubicBezTo>
                      <a:pt x="230" y="960"/>
                      <a:pt x="258" y="957"/>
                      <a:pt x="290" y="951"/>
                    </a:cubicBezTo>
                    <a:lnTo>
                      <a:pt x="305" y="944"/>
                    </a:lnTo>
                    <a:lnTo>
                      <a:pt x="318" y="941"/>
                    </a:lnTo>
                    <a:cubicBezTo>
                      <a:pt x="327" y="938"/>
                      <a:pt x="330" y="929"/>
                      <a:pt x="330" y="922"/>
                    </a:cubicBezTo>
                    <a:lnTo>
                      <a:pt x="330" y="913"/>
                    </a:lnTo>
                    <a:lnTo>
                      <a:pt x="330" y="907"/>
                    </a:lnTo>
                    <a:cubicBezTo>
                      <a:pt x="318" y="847"/>
                      <a:pt x="299" y="762"/>
                      <a:pt x="299" y="762"/>
                    </a:cubicBezTo>
                    <a:lnTo>
                      <a:pt x="299" y="762"/>
                    </a:lnTo>
                    <a:cubicBezTo>
                      <a:pt x="315" y="766"/>
                      <a:pt x="368" y="779"/>
                      <a:pt x="403" y="779"/>
                    </a:cubicBezTo>
                    <a:cubicBezTo>
                      <a:pt x="423" y="779"/>
                      <a:pt x="437" y="775"/>
                      <a:pt x="434" y="762"/>
                    </a:cubicBezTo>
                    <a:cubicBezTo>
                      <a:pt x="378" y="501"/>
                      <a:pt x="296" y="249"/>
                      <a:pt x="189" y="7"/>
                    </a:cubicBezTo>
                    <a:cubicBezTo>
                      <a:pt x="189" y="1"/>
                      <a:pt x="186" y="1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50"/>
              <p:cNvSpPr/>
              <p:nvPr/>
            </p:nvSpPr>
            <p:spPr>
              <a:xfrm>
                <a:off x="1005162" y="1386718"/>
                <a:ext cx="43353" cy="31301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87" extrusionOk="0">
                    <a:moveTo>
                      <a:pt x="13" y="0"/>
                    </a:moveTo>
                    <a:cubicBezTo>
                      <a:pt x="10" y="29"/>
                      <a:pt x="3" y="51"/>
                      <a:pt x="3" y="79"/>
                    </a:cubicBezTo>
                    <a:cubicBezTo>
                      <a:pt x="0" y="126"/>
                      <a:pt x="10" y="183"/>
                      <a:pt x="73" y="186"/>
                    </a:cubicBezTo>
                    <a:cubicBezTo>
                      <a:pt x="78" y="186"/>
                      <a:pt x="83" y="187"/>
                      <a:pt x="88" y="187"/>
                    </a:cubicBezTo>
                    <a:cubicBezTo>
                      <a:pt x="113" y="187"/>
                      <a:pt x="137" y="180"/>
                      <a:pt x="157" y="167"/>
                    </a:cubicBezTo>
                    <a:cubicBezTo>
                      <a:pt x="198" y="136"/>
                      <a:pt x="236" y="95"/>
                      <a:pt x="258" y="47"/>
                    </a:cubicBezTo>
                    <a:lnTo>
                      <a:pt x="258" y="47"/>
                    </a:lnTo>
                    <a:cubicBezTo>
                      <a:pt x="243" y="49"/>
                      <a:pt x="227" y="50"/>
                      <a:pt x="212" y="50"/>
                    </a:cubicBezTo>
                    <a:cubicBezTo>
                      <a:pt x="144" y="50"/>
                      <a:pt x="74" y="34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50"/>
              <p:cNvSpPr/>
              <p:nvPr/>
            </p:nvSpPr>
            <p:spPr>
              <a:xfrm>
                <a:off x="1005162" y="1399105"/>
                <a:ext cx="26447" cy="18412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10" extrusionOk="0">
                    <a:moveTo>
                      <a:pt x="23" y="0"/>
                    </a:moveTo>
                    <a:cubicBezTo>
                      <a:pt x="16" y="0"/>
                      <a:pt x="10" y="1"/>
                      <a:pt x="3" y="2"/>
                    </a:cubicBezTo>
                    <a:cubicBezTo>
                      <a:pt x="0" y="49"/>
                      <a:pt x="10" y="102"/>
                      <a:pt x="73" y="109"/>
                    </a:cubicBezTo>
                    <a:cubicBezTo>
                      <a:pt x="77" y="109"/>
                      <a:pt x="81" y="109"/>
                      <a:pt x="85" y="109"/>
                    </a:cubicBezTo>
                    <a:cubicBezTo>
                      <a:pt x="111" y="109"/>
                      <a:pt x="136" y="100"/>
                      <a:pt x="157" y="87"/>
                    </a:cubicBezTo>
                    <a:cubicBezTo>
                      <a:pt x="132" y="36"/>
                      <a:pt x="79" y="0"/>
                      <a:pt x="23" y="0"/>
                    </a:cubicBezTo>
                    <a:close/>
                  </a:path>
                </a:pathLst>
              </a:custGeom>
              <a:solidFill>
                <a:srgbClr val="FF9C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50"/>
              <p:cNvSpPr/>
              <p:nvPr/>
            </p:nvSpPr>
            <p:spPr>
              <a:xfrm>
                <a:off x="800280" y="1148693"/>
                <a:ext cx="63942" cy="203373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215" extrusionOk="0">
                    <a:moveTo>
                      <a:pt x="259" y="1"/>
                    </a:moveTo>
                    <a:cubicBezTo>
                      <a:pt x="149" y="104"/>
                      <a:pt x="70" y="243"/>
                      <a:pt x="35" y="397"/>
                    </a:cubicBezTo>
                    <a:cubicBezTo>
                      <a:pt x="1" y="570"/>
                      <a:pt x="32" y="891"/>
                      <a:pt x="108" y="1215"/>
                    </a:cubicBezTo>
                    <a:cubicBezTo>
                      <a:pt x="177" y="1183"/>
                      <a:pt x="287" y="888"/>
                      <a:pt x="334" y="774"/>
                    </a:cubicBezTo>
                    <a:cubicBezTo>
                      <a:pt x="381" y="661"/>
                      <a:pt x="284" y="117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50"/>
              <p:cNvSpPr/>
              <p:nvPr/>
            </p:nvSpPr>
            <p:spPr>
              <a:xfrm>
                <a:off x="901884" y="1178990"/>
                <a:ext cx="114828" cy="4000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239" extrusionOk="0">
                    <a:moveTo>
                      <a:pt x="680" y="1"/>
                    </a:moveTo>
                    <a:cubicBezTo>
                      <a:pt x="678" y="1"/>
                      <a:pt x="676" y="1"/>
                      <a:pt x="674" y="2"/>
                    </a:cubicBezTo>
                    <a:cubicBezTo>
                      <a:pt x="611" y="125"/>
                      <a:pt x="495" y="203"/>
                      <a:pt x="356" y="213"/>
                    </a:cubicBezTo>
                    <a:cubicBezTo>
                      <a:pt x="347" y="213"/>
                      <a:pt x="338" y="214"/>
                      <a:pt x="329" y="214"/>
                    </a:cubicBezTo>
                    <a:cubicBezTo>
                      <a:pt x="201" y="214"/>
                      <a:pt x="80" y="152"/>
                      <a:pt x="7" y="49"/>
                    </a:cubicBezTo>
                    <a:lnTo>
                      <a:pt x="1" y="49"/>
                    </a:lnTo>
                    <a:cubicBezTo>
                      <a:pt x="72" y="168"/>
                      <a:pt x="199" y="239"/>
                      <a:pt x="334" y="239"/>
                    </a:cubicBezTo>
                    <a:cubicBezTo>
                      <a:pt x="342" y="239"/>
                      <a:pt x="351" y="239"/>
                      <a:pt x="359" y="238"/>
                    </a:cubicBezTo>
                    <a:cubicBezTo>
                      <a:pt x="501" y="222"/>
                      <a:pt x="627" y="134"/>
                      <a:pt x="683" y="2"/>
                    </a:cubicBezTo>
                    <a:cubicBezTo>
                      <a:pt x="685" y="2"/>
                      <a:pt x="683" y="1"/>
                      <a:pt x="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50"/>
              <p:cNvSpPr/>
              <p:nvPr/>
            </p:nvSpPr>
            <p:spPr>
              <a:xfrm>
                <a:off x="835599" y="1040394"/>
                <a:ext cx="160525" cy="116835"/>
              </a:xfrm>
              <a:custGeom>
                <a:avLst/>
                <a:gdLst/>
                <a:ahLst/>
                <a:cxnLst/>
                <a:rect l="l" t="t" r="r" b="b"/>
                <a:pathLst>
                  <a:path w="959" h="698" extrusionOk="0">
                    <a:moveTo>
                      <a:pt x="613" y="1"/>
                    </a:moveTo>
                    <a:cubicBezTo>
                      <a:pt x="564" y="1"/>
                      <a:pt x="513" y="6"/>
                      <a:pt x="463" y="19"/>
                    </a:cubicBezTo>
                    <a:cubicBezTo>
                      <a:pt x="258" y="66"/>
                      <a:pt x="92" y="214"/>
                      <a:pt x="26" y="412"/>
                    </a:cubicBezTo>
                    <a:cubicBezTo>
                      <a:pt x="0" y="506"/>
                      <a:pt x="10" y="607"/>
                      <a:pt x="48" y="698"/>
                    </a:cubicBezTo>
                    <a:lnTo>
                      <a:pt x="57" y="698"/>
                    </a:lnTo>
                    <a:cubicBezTo>
                      <a:pt x="4" y="528"/>
                      <a:pt x="51" y="349"/>
                      <a:pt x="180" y="223"/>
                    </a:cubicBezTo>
                    <a:cubicBezTo>
                      <a:pt x="296" y="99"/>
                      <a:pt x="458" y="30"/>
                      <a:pt x="627" y="30"/>
                    </a:cubicBezTo>
                    <a:cubicBezTo>
                      <a:pt x="651" y="30"/>
                      <a:pt x="675" y="32"/>
                      <a:pt x="699" y="34"/>
                    </a:cubicBezTo>
                    <a:cubicBezTo>
                      <a:pt x="787" y="41"/>
                      <a:pt x="875" y="85"/>
                      <a:pt x="941" y="151"/>
                    </a:cubicBezTo>
                    <a:cubicBezTo>
                      <a:pt x="943" y="153"/>
                      <a:pt x="945" y="155"/>
                      <a:pt x="947" y="155"/>
                    </a:cubicBezTo>
                    <a:cubicBezTo>
                      <a:pt x="953" y="155"/>
                      <a:pt x="959" y="147"/>
                      <a:pt x="957" y="138"/>
                    </a:cubicBezTo>
                    <a:cubicBezTo>
                      <a:pt x="887" y="49"/>
                      <a:pt x="756" y="1"/>
                      <a:pt x="6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50"/>
              <p:cNvSpPr/>
              <p:nvPr/>
            </p:nvSpPr>
            <p:spPr>
              <a:xfrm>
                <a:off x="1027257" y="1029848"/>
                <a:ext cx="137090" cy="162196"/>
              </a:xfrm>
              <a:custGeom>
                <a:avLst/>
                <a:gdLst/>
                <a:ahLst/>
                <a:cxnLst/>
                <a:rect l="l" t="t" r="r" b="b"/>
                <a:pathLst>
                  <a:path w="819" h="969" extrusionOk="0">
                    <a:moveTo>
                      <a:pt x="315" y="1"/>
                    </a:moveTo>
                    <a:cubicBezTo>
                      <a:pt x="207" y="1"/>
                      <a:pt x="102" y="36"/>
                      <a:pt x="0" y="69"/>
                    </a:cubicBezTo>
                    <a:lnTo>
                      <a:pt x="0" y="75"/>
                    </a:lnTo>
                    <a:cubicBezTo>
                      <a:pt x="89" y="39"/>
                      <a:pt x="182" y="19"/>
                      <a:pt x="278" y="19"/>
                    </a:cubicBezTo>
                    <a:cubicBezTo>
                      <a:pt x="315" y="19"/>
                      <a:pt x="353" y="22"/>
                      <a:pt x="390" y="28"/>
                    </a:cubicBezTo>
                    <a:cubicBezTo>
                      <a:pt x="500" y="56"/>
                      <a:pt x="595" y="119"/>
                      <a:pt x="664" y="211"/>
                    </a:cubicBezTo>
                    <a:cubicBezTo>
                      <a:pt x="818" y="418"/>
                      <a:pt x="774" y="714"/>
                      <a:pt x="563" y="868"/>
                    </a:cubicBezTo>
                    <a:cubicBezTo>
                      <a:pt x="480" y="926"/>
                      <a:pt x="379" y="958"/>
                      <a:pt x="279" y="958"/>
                    </a:cubicBezTo>
                    <a:cubicBezTo>
                      <a:pt x="266" y="958"/>
                      <a:pt x="253" y="957"/>
                      <a:pt x="239" y="956"/>
                    </a:cubicBezTo>
                    <a:cubicBezTo>
                      <a:pt x="236" y="956"/>
                      <a:pt x="233" y="965"/>
                      <a:pt x="239" y="965"/>
                    </a:cubicBezTo>
                    <a:cubicBezTo>
                      <a:pt x="258" y="968"/>
                      <a:pt x="277" y="969"/>
                      <a:pt x="295" y="969"/>
                    </a:cubicBezTo>
                    <a:cubicBezTo>
                      <a:pt x="521" y="969"/>
                      <a:pt x="721" y="812"/>
                      <a:pt x="771" y="588"/>
                    </a:cubicBezTo>
                    <a:cubicBezTo>
                      <a:pt x="796" y="465"/>
                      <a:pt x="774" y="340"/>
                      <a:pt x="717" y="233"/>
                    </a:cubicBezTo>
                    <a:cubicBezTo>
                      <a:pt x="655" y="135"/>
                      <a:pt x="560" y="56"/>
                      <a:pt x="450" y="22"/>
                    </a:cubicBezTo>
                    <a:cubicBezTo>
                      <a:pt x="405" y="7"/>
                      <a:pt x="359" y="1"/>
                      <a:pt x="3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50"/>
              <p:cNvSpPr/>
              <p:nvPr/>
            </p:nvSpPr>
            <p:spPr>
              <a:xfrm>
                <a:off x="752909" y="1028677"/>
                <a:ext cx="407086" cy="224463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1341" extrusionOk="0">
                    <a:moveTo>
                      <a:pt x="1841" y="0"/>
                    </a:moveTo>
                    <a:cubicBezTo>
                      <a:pt x="1707" y="0"/>
                      <a:pt x="1574" y="50"/>
                      <a:pt x="1469" y="142"/>
                    </a:cubicBezTo>
                    <a:cubicBezTo>
                      <a:pt x="1469" y="142"/>
                      <a:pt x="1344" y="112"/>
                      <a:pt x="1188" y="112"/>
                    </a:cubicBezTo>
                    <a:cubicBezTo>
                      <a:pt x="1077" y="112"/>
                      <a:pt x="949" y="127"/>
                      <a:pt x="840" y="180"/>
                    </a:cubicBezTo>
                    <a:cubicBezTo>
                      <a:pt x="693" y="249"/>
                      <a:pt x="576" y="369"/>
                      <a:pt x="520" y="519"/>
                    </a:cubicBezTo>
                    <a:cubicBezTo>
                      <a:pt x="520" y="519"/>
                      <a:pt x="189" y="576"/>
                      <a:pt x="117" y="727"/>
                    </a:cubicBezTo>
                    <a:cubicBezTo>
                      <a:pt x="1" y="994"/>
                      <a:pt x="299" y="1340"/>
                      <a:pt x="299" y="1340"/>
                    </a:cubicBezTo>
                    <a:cubicBezTo>
                      <a:pt x="425" y="1334"/>
                      <a:pt x="532" y="1246"/>
                      <a:pt x="567" y="1130"/>
                    </a:cubicBezTo>
                    <a:cubicBezTo>
                      <a:pt x="598" y="1142"/>
                      <a:pt x="629" y="1148"/>
                      <a:pt x="658" y="1148"/>
                    </a:cubicBezTo>
                    <a:cubicBezTo>
                      <a:pt x="813" y="1148"/>
                      <a:pt x="925" y="991"/>
                      <a:pt x="925" y="991"/>
                    </a:cubicBezTo>
                    <a:cubicBezTo>
                      <a:pt x="1018" y="1061"/>
                      <a:pt x="1108" y="1086"/>
                      <a:pt x="1189" y="1086"/>
                    </a:cubicBezTo>
                    <a:cubicBezTo>
                      <a:pt x="1378" y="1086"/>
                      <a:pt x="1520" y="953"/>
                      <a:pt x="1542" y="944"/>
                    </a:cubicBezTo>
                    <a:cubicBezTo>
                      <a:pt x="1542" y="944"/>
                      <a:pt x="1682" y="997"/>
                      <a:pt x="1841" y="997"/>
                    </a:cubicBezTo>
                    <a:cubicBezTo>
                      <a:pt x="1940" y="997"/>
                      <a:pt x="2046" y="976"/>
                      <a:pt x="2130" y="909"/>
                    </a:cubicBezTo>
                    <a:cubicBezTo>
                      <a:pt x="2432" y="661"/>
                      <a:pt x="2360" y="133"/>
                      <a:pt x="1973" y="16"/>
                    </a:cubicBezTo>
                    <a:cubicBezTo>
                      <a:pt x="1929" y="5"/>
                      <a:pt x="1885" y="0"/>
                      <a:pt x="18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50"/>
              <p:cNvSpPr/>
              <p:nvPr/>
            </p:nvSpPr>
            <p:spPr>
              <a:xfrm>
                <a:off x="913434" y="1272058"/>
                <a:ext cx="123365" cy="113152"/>
              </a:xfrm>
              <a:custGeom>
                <a:avLst/>
                <a:gdLst/>
                <a:ahLst/>
                <a:cxnLst/>
                <a:rect l="l" t="t" r="r" b="b"/>
                <a:pathLst>
                  <a:path w="737" h="676" extrusionOk="0">
                    <a:moveTo>
                      <a:pt x="364" y="48"/>
                    </a:moveTo>
                    <a:cubicBezTo>
                      <a:pt x="481" y="48"/>
                      <a:pt x="590" y="124"/>
                      <a:pt x="633" y="239"/>
                    </a:cubicBezTo>
                    <a:cubicBezTo>
                      <a:pt x="690" y="386"/>
                      <a:pt x="611" y="556"/>
                      <a:pt x="460" y="610"/>
                    </a:cubicBezTo>
                    <a:cubicBezTo>
                      <a:pt x="428" y="622"/>
                      <a:pt x="394" y="628"/>
                      <a:pt x="361" y="628"/>
                    </a:cubicBezTo>
                    <a:cubicBezTo>
                      <a:pt x="243" y="628"/>
                      <a:pt x="130" y="554"/>
                      <a:pt x="86" y="437"/>
                    </a:cubicBezTo>
                    <a:cubicBezTo>
                      <a:pt x="32" y="289"/>
                      <a:pt x="111" y="119"/>
                      <a:pt x="259" y="66"/>
                    </a:cubicBezTo>
                    <a:cubicBezTo>
                      <a:pt x="284" y="56"/>
                      <a:pt x="306" y="50"/>
                      <a:pt x="331" y="50"/>
                    </a:cubicBezTo>
                    <a:cubicBezTo>
                      <a:pt x="342" y="49"/>
                      <a:pt x="353" y="48"/>
                      <a:pt x="364" y="48"/>
                    </a:cubicBezTo>
                    <a:close/>
                    <a:moveTo>
                      <a:pt x="357" y="1"/>
                    </a:moveTo>
                    <a:cubicBezTo>
                      <a:pt x="345" y="1"/>
                      <a:pt x="334" y="2"/>
                      <a:pt x="322" y="3"/>
                    </a:cubicBezTo>
                    <a:cubicBezTo>
                      <a:pt x="139" y="22"/>
                      <a:pt x="1" y="185"/>
                      <a:pt x="20" y="371"/>
                    </a:cubicBezTo>
                    <a:cubicBezTo>
                      <a:pt x="37" y="543"/>
                      <a:pt x="183" y="675"/>
                      <a:pt x="352" y="675"/>
                    </a:cubicBezTo>
                    <a:cubicBezTo>
                      <a:pt x="365" y="675"/>
                      <a:pt x="378" y="674"/>
                      <a:pt x="391" y="673"/>
                    </a:cubicBezTo>
                    <a:cubicBezTo>
                      <a:pt x="416" y="673"/>
                      <a:pt x="444" y="666"/>
                      <a:pt x="463" y="657"/>
                    </a:cubicBezTo>
                    <a:cubicBezTo>
                      <a:pt x="639" y="594"/>
                      <a:pt x="737" y="402"/>
                      <a:pt x="674" y="226"/>
                    </a:cubicBezTo>
                    <a:cubicBezTo>
                      <a:pt x="625" y="87"/>
                      <a:pt x="498" y="1"/>
                      <a:pt x="3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50"/>
              <p:cNvSpPr/>
              <p:nvPr/>
            </p:nvSpPr>
            <p:spPr>
              <a:xfrm>
                <a:off x="1052533" y="1245945"/>
                <a:ext cx="91226" cy="11164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667" extrusionOk="0">
                    <a:moveTo>
                      <a:pt x="220" y="11"/>
                    </a:moveTo>
                    <a:cubicBezTo>
                      <a:pt x="271" y="11"/>
                      <a:pt x="321" y="27"/>
                      <a:pt x="362" y="64"/>
                    </a:cubicBezTo>
                    <a:cubicBezTo>
                      <a:pt x="415" y="115"/>
                      <a:pt x="450" y="178"/>
                      <a:pt x="466" y="247"/>
                    </a:cubicBezTo>
                    <a:cubicBezTo>
                      <a:pt x="504" y="404"/>
                      <a:pt x="441" y="552"/>
                      <a:pt x="331" y="577"/>
                    </a:cubicBezTo>
                    <a:cubicBezTo>
                      <a:pt x="319" y="580"/>
                      <a:pt x="307" y="582"/>
                      <a:pt x="295" y="582"/>
                    </a:cubicBezTo>
                    <a:cubicBezTo>
                      <a:pt x="196" y="582"/>
                      <a:pt x="97" y="479"/>
                      <a:pt x="66" y="338"/>
                    </a:cubicBezTo>
                    <a:cubicBezTo>
                      <a:pt x="47" y="269"/>
                      <a:pt x="54" y="193"/>
                      <a:pt x="82" y="121"/>
                    </a:cubicBezTo>
                    <a:cubicBezTo>
                      <a:pt x="101" y="68"/>
                      <a:pt x="148" y="27"/>
                      <a:pt x="205" y="11"/>
                    </a:cubicBezTo>
                    <a:close/>
                    <a:moveTo>
                      <a:pt x="233" y="1"/>
                    </a:moveTo>
                    <a:cubicBezTo>
                      <a:pt x="220" y="1"/>
                      <a:pt x="206" y="2"/>
                      <a:pt x="192" y="5"/>
                    </a:cubicBezTo>
                    <a:cubicBezTo>
                      <a:pt x="120" y="24"/>
                      <a:pt x="63" y="74"/>
                      <a:pt x="38" y="143"/>
                    </a:cubicBezTo>
                    <a:cubicBezTo>
                      <a:pt x="7" y="215"/>
                      <a:pt x="0" y="303"/>
                      <a:pt x="19" y="385"/>
                    </a:cubicBezTo>
                    <a:cubicBezTo>
                      <a:pt x="55" y="550"/>
                      <a:pt x="171" y="666"/>
                      <a:pt x="296" y="666"/>
                    </a:cubicBezTo>
                    <a:cubicBezTo>
                      <a:pt x="302" y="666"/>
                      <a:pt x="308" y="666"/>
                      <a:pt x="315" y="665"/>
                    </a:cubicBezTo>
                    <a:lnTo>
                      <a:pt x="334" y="665"/>
                    </a:lnTo>
                    <a:cubicBezTo>
                      <a:pt x="466" y="637"/>
                      <a:pt x="544" y="464"/>
                      <a:pt x="507" y="285"/>
                    </a:cubicBezTo>
                    <a:cubicBezTo>
                      <a:pt x="491" y="200"/>
                      <a:pt x="450" y="127"/>
                      <a:pt x="387" y="68"/>
                    </a:cubicBezTo>
                    <a:cubicBezTo>
                      <a:pt x="347" y="22"/>
                      <a:pt x="290" y="1"/>
                      <a:pt x="2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50"/>
              <p:cNvSpPr/>
              <p:nvPr/>
            </p:nvSpPr>
            <p:spPr>
              <a:xfrm>
                <a:off x="1019892" y="1296161"/>
                <a:ext cx="41177" cy="20086"/>
              </a:xfrm>
              <a:custGeom>
                <a:avLst/>
                <a:gdLst/>
                <a:ahLst/>
                <a:cxnLst/>
                <a:rect l="l" t="t" r="r" b="b"/>
                <a:pathLst>
                  <a:path w="246" h="120" extrusionOk="0">
                    <a:moveTo>
                      <a:pt x="167" y="1"/>
                    </a:moveTo>
                    <a:cubicBezTo>
                      <a:pt x="96" y="1"/>
                      <a:pt x="30" y="55"/>
                      <a:pt x="0" y="95"/>
                    </a:cubicBezTo>
                    <a:lnTo>
                      <a:pt x="38" y="120"/>
                    </a:lnTo>
                    <a:cubicBezTo>
                      <a:pt x="41" y="117"/>
                      <a:pt x="98" y="46"/>
                      <a:pt x="164" y="46"/>
                    </a:cubicBezTo>
                    <a:cubicBezTo>
                      <a:pt x="182" y="46"/>
                      <a:pt x="200" y="51"/>
                      <a:pt x="217" y="63"/>
                    </a:cubicBezTo>
                    <a:lnTo>
                      <a:pt x="246" y="25"/>
                    </a:lnTo>
                    <a:cubicBezTo>
                      <a:pt x="220" y="8"/>
                      <a:pt x="193" y="1"/>
                      <a:pt x="1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50"/>
              <p:cNvSpPr/>
              <p:nvPr/>
            </p:nvSpPr>
            <p:spPr>
              <a:xfrm>
                <a:off x="787726" y="1323948"/>
                <a:ext cx="134914" cy="5975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357" extrusionOk="0">
                    <a:moveTo>
                      <a:pt x="802" y="1"/>
                    </a:moveTo>
                    <a:cubicBezTo>
                      <a:pt x="777" y="1"/>
                      <a:pt x="252" y="73"/>
                      <a:pt x="154" y="108"/>
                    </a:cubicBezTo>
                    <a:cubicBezTo>
                      <a:pt x="54" y="143"/>
                      <a:pt x="10" y="325"/>
                      <a:pt x="0" y="344"/>
                    </a:cubicBezTo>
                    <a:lnTo>
                      <a:pt x="44" y="356"/>
                    </a:lnTo>
                    <a:cubicBezTo>
                      <a:pt x="57" y="306"/>
                      <a:pt x="104" y="174"/>
                      <a:pt x="170" y="152"/>
                    </a:cubicBezTo>
                    <a:cubicBezTo>
                      <a:pt x="378" y="105"/>
                      <a:pt x="592" y="70"/>
                      <a:pt x="805" y="45"/>
                    </a:cubicBezTo>
                    <a:lnTo>
                      <a:pt x="8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50"/>
              <p:cNvSpPr/>
              <p:nvPr/>
            </p:nvSpPr>
            <p:spPr>
              <a:xfrm>
                <a:off x="755587" y="1310055"/>
                <a:ext cx="113824" cy="117337"/>
              </a:xfrm>
              <a:custGeom>
                <a:avLst/>
                <a:gdLst/>
                <a:ahLst/>
                <a:cxnLst/>
                <a:rect l="l" t="t" r="r" b="b"/>
                <a:pathLst>
                  <a:path w="680" h="701" extrusionOk="0">
                    <a:moveTo>
                      <a:pt x="221" y="0"/>
                    </a:moveTo>
                    <a:cubicBezTo>
                      <a:pt x="199" y="0"/>
                      <a:pt x="177" y="6"/>
                      <a:pt x="158" y="18"/>
                    </a:cubicBezTo>
                    <a:cubicBezTo>
                      <a:pt x="0" y="115"/>
                      <a:pt x="224" y="628"/>
                      <a:pt x="425" y="688"/>
                    </a:cubicBezTo>
                    <a:cubicBezTo>
                      <a:pt x="448" y="696"/>
                      <a:pt x="471" y="700"/>
                      <a:pt x="493" y="700"/>
                    </a:cubicBezTo>
                    <a:cubicBezTo>
                      <a:pt x="572" y="700"/>
                      <a:pt x="645" y="652"/>
                      <a:pt x="677" y="572"/>
                    </a:cubicBezTo>
                    <a:cubicBezTo>
                      <a:pt x="677" y="568"/>
                      <a:pt x="677" y="568"/>
                      <a:pt x="680" y="565"/>
                    </a:cubicBezTo>
                    <a:lnTo>
                      <a:pt x="589" y="263"/>
                    </a:lnTo>
                    <a:cubicBezTo>
                      <a:pt x="589" y="263"/>
                      <a:pt x="379" y="0"/>
                      <a:pt x="221" y="0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50"/>
              <p:cNvSpPr/>
              <p:nvPr/>
            </p:nvSpPr>
            <p:spPr>
              <a:xfrm>
                <a:off x="801451" y="1338176"/>
                <a:ext cx="49379" cy="71139"/>
              </a:xfrm>
              <a:custGeom>
                <a:avLst/>
                <a:gdLst/>
                <a:ahLst/>
                <a:cxnLst/>
                <a:rect l="l" t="t" r="r" b="b"/>
                <a:pathLst>
                  <a:path w="295" h="425" extrusionOk="0">
                    <a:moveTo>
                      <a:pt x="0" y="1"/>
                    </a:moveTo>
                    <a:lnTo>
                      <a:pt x="0" y="4"/>
                    </a:lnTo>
                    <a:cubicBezTo>
                      <a:pt x="79" y="58"/>
                      <a:pt x="182" y="164"/>
                      <a:pt x="226" y="293"/>
                    </a:cubicBezTo>
                    <a:cubicBezTo>
                      <a:pt x="207" y="264"/>
                      <a:pt x="173" y="247"/>
                      <a:pt x="138" y="247"/>
                    </a:cubicBezTo>
                    <a:cubicBezTo>
                      <a:pt x="117" y="247"/>
                      <a:pt x="95" y="254"/>
                      <a:pt x="75" y="268"/>
                    </a:cubicBezTo>
                    <a:cubicBezTo>
                      <a:pt x="72" y="271"/>
                      <a:pt x="63" y="275"/>
                      <a:pt x="88" y="278"/>
                    </a:cubicBezTo>
                    <a:lnTo>
                      <a:pt x="88" y="287"/>
                    </a:lnTo>
                    <a:cubicBezTo>
                      <a:pt x="94" y="281"/>
                      <a:pt x="103" y="278"/>
                      <a:pt x="115" y="278"/>
                    </a:cubicBezTo>
                    <a:cubicBezTo>
                      <a:pt x="140" y="278"/>
                      <a:pt x="174" y="293"/>
                      <a:pt x="198" y="319"/>
                    </a:cubicBezTo>
                    <a:cubicBezTo>
                      <a:pt x="226" y="350"/>
                      <a:pt x="248" y="385"/>
                      <a:pt x="267" y="419"/>
                    </a:cubicBezTo>
                    <a:cubicBezTo>
                      <a:pt x="270" y="423"/>
                      <a:pt x="274" y="425"/>
                      <a:pt x="278" y="425"/>
                    </a:cubicBezTo>
                    <a:cubicBezTo>
                      <a:pt x="286" y="425"/>
                      <a:pt x="295" y="416"/>
                      <a:pt x="293" y="410"/>
                    </a:cubicBezTo>
                    <a:cubicBezTo>
                      <a:pt x="283" y="237"/>
                      <a:pt x="135" y="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50"/>
              <p:cNvSpPr/>
              <p:nvPr/>
            </p:nvSpPr>
            <p:spPr>
              <a:xfrm>
                <a:off x="770820" y="1613360"/>
                <a:ext cx="684615" cy="901870"/>
              </a:xfrm>
              <a:custGeom>
                <a:avLst/>
                <a:gdLst/>
                <a:ahLst/>
                <a:cxnLst/>
                <a:rect l="l" t="t" r="r" b="b"/>
                <a:pathLst>
                  <a:path w="4090" h="5388" extrusionOk="0">
                    <a:moveTo>
                      <a:pt x="225" y="0"/>
                    </a:moveTo>
                    <a:cubicBezTo>
                      <a:pt x="88" y="0"/>
                      <a:pt x="15" y="204"/>
                      <a:pt x="10" y="530"/>
                    </a:cubicBezTo>
                    <a:cubicBezTo>
                      <a:pt x="1" y="1741"/>
                      <a:pt x="362" y="4525"/>
                      <a:pt x="998" y="4783"/>
                    </a:cubicBezTo>
                    <a:cubicBezTo>
                      <a:pt x="1690" y="5067"/>
                      <a:pt x="2695" y="5387"/>
                      <a:pt x="3345" y="5387"/>
                    </a:cubicBezTo>
                    <a:cubicBezTo>
                      <a:pt x="3501" y="5387"/>
                      <a:pt x="3637" y="5369"/>
                      <a:pt x="3743" y="5327"/>
                    </a:cubicBezTo>
                    <a:cubicBezTo>
                      <a:pt x="3979" y="5236"/>
                      <a:pt x="4089" y="3380"/>
                      <a:pt x="3816" y="3361"/>
                    </a:cubicBezTo>
                    <a:cubicBezTo>
                      <a:pt x="2573" y="3270"/>
                      <a:pt x="2036" y="3238"/>
                      <a:pt x="1793" y="2921"/>
                    </a:cubicBezTo>
                    <a:cubicBezTo>
                      <a:pt x="1734" y="2845"/>
                      <a:pt x="1331" y="1685"/>
                      <a:pt x="859" y="766"/>
                    </a:cubicBezTo>
                    <a:cubicBezTo>
                      <a:pt x="582" y="225"/>
                      <a:pt x="368" y="0"/>
                      <a:pt x="225" y="0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50"/>
              <p:cNvSpPr/>
              <p:nvPr/>
            </p:nvSpPr>
            <p:spPr>
              <a:xfrm>
                <a:off x="740355" y="1593776"/>
                <a:ext cx="269159" cy="485417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2900" extrusionOk="0">
                    <a:moveTo>
                      <a:pt x="409" y="0"/>
                    </a:moveTo>
                    <a:cubicBezTo>
                      <a:pt x="298" y="0"/>
                      <a:pt x="205" y="118"/>
                      <a:pt x="139" y="399"/>
                    </a:cubicBezTo>
                    <a:cubicBezTo>
                      <a:pt x="0" y="974"/>
                      <a:pt x="91" y="2899"/>
                      <a:pt x="91" y="2899"/>
                    </a:cubicBezTo>
                    <a:lnTo>
                      <a:pt x="1607" y="2015"/>
                    </a:lnTo>
                    <a:cubicBezTo>
                      <a:pt x="1607" y="2015"/>
                      <a:pt x="1261" y="1034"/>
                      <a:pt x="925" y="506"/>
                    </a:cubicBezTo>
                    <a:cubicBezTo>
                      <a:pt x="732" y="203"/>
                      <a:pt x="555" y="0"/>
                      <a:pt x="4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50"/>
              <p:cNvSpPr/>
              <p:nvPr/>
            </p:nvSpPr>
            <p:spPr>
              <a:xfrm>
                <a:off x="767304" y="1891558"/>
                <a:ext cx="212247" cy="125204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748" extrusionOk="0">
                    <a:moveTo>
                      <a:pt x="1258" y="1"/>
                    </a:moveTo>
                    <a:cubicBezTo>
                      <a:pt x="1201" y="23"/>
                      <a:pt x="729" y="296"/>
                      <a:pt x="625" y="359"/>
                    </a:cubicBezTo>
                    <a:cubicBezTo>
                      <a:pt x="525" y="422"/>
                      <a:pt x="103" y="664"/>
                      <a:pt x="6" y="740"/>
                    </a:cubicBezTo>
                    <a:cubicBezTo>
                      <a:pt x="1" y="740"/>
                      <a:pt x="4" y="748"/>
                      <a:pt x="5" y="748"/>
                    </a:cubicBezTo>
                    <a:cubicBezTo>
                      <a:pt x="6" y="748"/>
                      <a:pt x="6" y="747"/>
                      <a:pt x="6" y="746"/>
                    </a:cubicBezTo>
                    <a:cubicBezTo>
                      <a:pt x="116" y="696"/>
                      <a:pt x="544" y="447"/>
                      <a:pt x="644" y="391"/>
                    </a:cubicBezTo>
                    <a:cubicBezTo>
                      <a:pt x="748" y="331"/>
                      <a:pt x="1217" y="51"/>
                      <a:pt x="1264" y="13"/>
                    </a:cubicBezTo>
                    <a:cubicBezTo>
                      <a:pt x="1267" y="4"/>
                      <a:pt x="1264" y="1"/>
                      <a:pt x="1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50"/>
              <p:cNvSpPr/>
              <p:nvPr/>
            </p:nvSpPr>
            <p:spPr>
              <a:xfrm>
                <a:off x="1305791" y="2088907"/>
                <a:ext cx="666035" cy="432690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585" extrusionOk="0">
                    <a:moveTo>
                      <a:pt x="2215" y="0"/>
                    </a:moveTo>
                    <a:cubicBezTo>
                      <a:pt x="1980" y="0"/>
                      <a:pt x="1549" y="131"/>
                      <a:pt x="1302" y="227"/>
                    </a:cubicBezTo>
                    <a:cubicBezTo>
                      <a:pt x="837" y="413"/>
                      <a:pt x="396" y="533"/>
                      <a:pt x="396" y="533"/>
                    </a:cubicBezTo>
                    <a:cubicBezTo>
                      <a:pt x="396" y="533"/>
                      <a:pt x="0" y="2442"/>
                      <a:pt x="72" y="2486"/>
                    </a:cubicBezTo>
                    <a:cubicBezTo>
                      <a:pt x="201" y="2552"/>
                      <a:pt x="345" y="2584"/>
                      <a:pt x="497" y="2584"/>
                    </a:cubicBezTo>
                    <a:cubicBezTo>
                      <a:pt x="915" y="2584"/>
                      <a:pt x="1390" y="2338"/>
                      <a:pt x="1746" y="1869"/>
                    </a:cubicBezTo>
                    <a:cubicBezTo>
                      <a:pt x="1746" y="1869"/>
                      <a:pt x="2321" y="2075"/>
                      <a:pt x="2702" y="2075"/>
                    </a:cubicBezTo>
                    <a:cubicBezTo>
                      <a:pt x="2850" y="2075"/>
                      <a:pt x="2969" y="2044"/>
                      <a:pt x="3013" y="1957"/>
                    </a:cubicBezTo>
                    <a:cubicBezTo>
                      <a:pt x="3080" y="1832"/>
                      <a:pt x="2899" y="1703"/>
                      <a:pt x="2680" y="1599"/>
                    </a:cubicBezTo>
                    <a:lnTo>
                      <a:pt x="2680" y="1599"/>
                    </a:lnTo>
                    <a:cubicBezTo>
                      <a:pt x="2868" y="1657"/>
                      <a:pt x="3065" y="1703"/>
                      <a:pt x="3211" y="1703"/>
                    </a:cubicBezTo>
                    <a:cubicBezTo>
                      <a:pt x="3310" y="1703"/>
                      <a:pt x="3385" y="1682"/>
                      <a:pt x="3416" y="1627"/>
                    </a:cubicBezTo>
                    <a:cubicBezTo>
                      <a:pt x="3488" y="1498"/>
                      <a:pt x="3364" y="1371"/>
                      <a:pt x="3179" y="1262"/>
                    </a:cubicBezTo>
                    <a:lnTo>
                      <a:pt x="3179" y="1262"/>
                    </a:lnTo>
                    <a:cubicBezTo>
                      <a:pt x="3309" y="1298"/>
                      <a:pt x="3435" y="1323"/>
                      <a:pt x="3537" y="1323"/>
                    </a:cubicBezTo>
                    <a:cubicBezTo>
                      <a:pt x="3652" y="1323"/>
                      <a:pt x="3738" y="1292"/>
                      <a:pt x="3768" y="1212"/>
                    </a:cubicBezTo>
                    <a:cubicBezTo>
                      <a:pt x="3858" y="980"/>
                      <a:pt x="3381" y="773"/>
                      <a:pt x="3033" y="656"/>
                    </a:cubicBezTo>
                    <a:lnTo>
                      <a:pt x="3033" y="656"/>
                    </a:lnTo>
                    <a:cubicBezTo>
                      <a:pt x="3232" y="708"/>
                      <a:pt x="3478" y="761"/>
                      <a:pt x="3660" y="761"/>
                    </a:cubicBezTo>
                    <a:cubicBezTo>
                      <a:pt x="3799" y="761"/>
                      <a:pt x="3900" y="731"/>
                      <a:pt x="3916" y="646"/>
                    </a:cubicBezTo>
                    <a:cubicBezTo>
                      <a:pt x="3979" y="306"/>
                      <a:pt x="2582" y="17"/>
                      <a:pt x="2246" y="1"/>
                    </a:cubicBezTo>
                    <a:cubicBezTo>
                      <a:pt x="2236" y="0"/>
                      <a:pt x="2226" y="0"/>
                      <a:pt x="2215" y="0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50"/>
              <p:cNvSpPr/>
              <p:nvPr/>
            </p:nvSpPr>
            <p:spPr>
              <a:xfrm>
                <a:off x="1685761" y="2160047"/>
                <a:ext cx="228149" cy="86538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517" extrusionOk="0">
                    <a:moveTo>
                      <a:pt x="10" y="1"/>
                    </a:moveTo>
                    <a:cubicBezTo>
                      <a:pt x="7" y="1"/>
                      <a:pt x="1" y="4"/>
                      <a:pt x="7" y="7"/>
                    </a:cubicBezTo>
                    <a:cubicBezTo>
                      <a:pt x="149" y="51"/>
                      <a:pt x="284" y="98"/>
                      <a:pt x="426" y="142"/>
                    </a:cubicBezTo>
                    <a:cubicBezTo>
                      <a:pt x="750" y="237"/>
                      <a:pt x="1064" y="362"/>
                      <a:pt x="1363" y="516"/>
                    </a:cubicBezTo>
                    <a:cubicBezTo>
                      <a:pt x="1206" y="409"/>
                      <a:pt x="1036" y="318"/>
                      <a:pt x="856" y="249"/>
                    </a:cubicBezTo>
                    <a:cubicBezTo>
                      <a:pt x="718" y="192"/>
                      <a:pt x="580" y="145"/>
                      <a:pt x="438" y="101"/>
                    </a:cubicBezTo>
                    <a:cubicBezTo>
                      <a:pt x="300" y="60"/>
                      <a:pt x="155" y="32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50"/>
              <p:cNvSpPr/>
              <p:nvPr/>
            </p:nvSpPr>
            <p:spPr>
              <a:xfrm>
                <a:off x="1658979" y="2244243"/>
                <a:ext cx="180276" cy="56744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339" extrusionOk="0">
                    <a:moveTo>
                      <a:pt x="4" y="1"/>
                    </a:moveTo>
                    <a:cubicBezTo>
                      <a:pt x="1" y="1"/>
                      <a:pt x="1" y="4"/>
                      <a:pt x="1" y="7"/>
                    </a:cubicBezTo>
                    <a:cubicBezTo>
                      <a:pt x="183" y="57"/>
                      <a:pt x="359" y="124"/>
                      <a:pt x="535" y="180"/>
                    </a:cubicBezTo>
                    <a:cubicBezTo>
                      <a:pt x="711" y="237"/>
                      <a:pt x="878" y="281"/>
                      <a:pt x="1057" y="337"/>
                    </a:cubicBezTo>
                    <a:cubicBezTo>
                      <a:pt x="1060" y="338"/>
                      <a:pt x="1063" y="338"/>
                      <a:pt x="1065" y="338"/>
                    </a:cubicBezTo>
                    <a:cubicBezTo>
                      <a:pt x="1075" y="338"/>
                      <a:pt x="1077" y="334"/>
                      <a:pt x="1067" y="331"/>
                    </a:cubicBezTo>
                    <a:cubicBezTo>
                      <a:pt x="891" y="265"/>
                      <a:pt x="727" y="193"/>
                      <a:pt x="548" y="142"/>
                    </a:cubicBezTo>
                    <a:cubicBezTo>
                      <a:pt x="372" y="89"/>
                      <a:pt x="186" y="48"/>
                      <a:pt x="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50"/>
              <p:cNvSpPr/>
              <p:nvPr/>
            </p:nvSpPr>
            <p:spPr>
              <a:xfrm>
                <a:off x="1622153" y="2313206"/>
                <a:ext cx="139936" cy="48207"/>
              </a:xfrm>
              <a:custGeom>
                <a:avLst/>
                <a:gdLst/>
                <a:ahLst/>
                <a:cxnLst/>
                <a:rect l="l" t="t" r="r" b="b"/>
                <a:pathLst>
                  <a:path w="836" h="288" extrusionOk="0">
                    <a:moveTo>
                      <a:pt x="7" y="0"/>
                    </a:moveTo>
                    <a:cubicBezTo>
                      <a:pt x="1" y="0"/>
                      <a:pt x="1" y="11"/>
                      <a:pt x="10" y="13"/>
                    </a:cubicBezTo>
                    <a:cubicBezTo>
                      <a:pt x="334" y="108"/>
                      <a:pt x="548" y="190"/>
                      <a:pt x="815" y="287"/>
                    </a:cubicBezTo>
                    <a:cubicBezTo>
                      <a:pt x="817" y="288"/>
                      <a:pt x="820" y="288"/>
                      <a:pt x="822" y="288"/>
                    </a:cubicBezTo>
                    <a:cubicBezTo>
                      <a:pt x="831" y="288"/>
                      <a:pt x="835" y="283"/>
                      <a:pt x="828" y="281"/>
                    </a:cubicBezTo>
                    <a:cubicBezTo>
                      <a:pt x="563" y="158"/>
                      <a:pt x="287" y="64"/>
                      <a:pt x="10" y="1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35" name="Google Shape;1835;p50"/>
          <p:cNvGrpSpPr/>
          <p:nvPr/>
        </p:nvGrpSpPr>
        <p:grpSpPr>
          <a:xfrm>
            <a:off x="2381025" y="851275"/>
            <a:ext cx="6725745" cy="4608494"/>
            <a:chOff x="2425875" y="851275"/>
            <a:chExt cx="6725745" cy="4608494"/>
          </a:xfrm>
        </p:grpSpPr>
        <p:sp>
          <p:nvSpPr>
            <p:cNvPr id="1836" name="Google Shape;1836;p50"/>
            <p:cNvSpPr/>
            <p:nvPr/>
          </p:nvSpPr>
          <p:spPr>
            <a:xfrm rot="10800000">
              <a:off x="2425875" y="851275"/>
              <a:ext cx="4555450" cy="3684575"/>
            </a:xfrm>
            <a:custGeom>
              <a:avLst/>
              <a:gdLst/>
              <a:ahLst/>
              <a:cxnLst/>
              <a:rect l="l" t="t" r="r" b="b"/>
              <a:pathLst>
                <a:path w="182218" h="147383" extrusionOk="0">
                  <a:moveTo>
                    <a:pt x="0" y="147383"/>
                  </a:moveTo>
                  <a:lnTo>
                    <a:pt x="0" y="0"/>
                  </a:lnTo>
                  <a:lnTo>
                    <a:pt x="18221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  <p:grpSp>
          <p:nvGrpSpPr>
            <p:cNvPr id="1837" name="Google Shape;1837;p50"/>
            <p:cNvGrpSpPr/>
            <p:nvPr/>
          </p:nvGrpSpPr>
          <p:grpSpPr>
            <a:xfrm>
              <a:off x="6767093" y="1120019"/>
              <a:ext cx="2384527" cy="4339750"/>
              <a:chOff x="1987650" y="1120000"/>
              <a:chExt cx="2396750" cy="4361996"/>
            </a:xfrm>
          </p:grpSpPr>
          <p:sp>
            <p:nvSpPr>
              <p:cNvPr id="1838" name="Google Shape;1838;p50"/>
              <p:cNvSpPr/>
              <p:nvPr/>
            </p:nvSpPr>
            <p:spPr>
              <a:xfrm>
                <a:off x="2257994" y="1489491"/>
                <a:ext cx="73023" cy="72696"/>
              </a:xfrm>
              <a:custGeom>
                <a:avLst/>
                <a:gdLst/>
                <a:ahLst/>
                <a:cxnLst/>
                <a:rect l="l" t="t" r="r" b="b"/>
                <a:pathLst>
                  <a:path w="450" h="448" extrusionOk="0">
                    <a:moveTo>
                      <a:pt x="227" y="1"/>
                    </a:moveTo>
                    <a:cubicBezTo>
                      <a:pt x="101" y="1"/>
                      <a:pt x="0" y="98"/>
                      <a:pt x="0" y="224"/>
                    </a:cubicBezTo>
                    <a:cubicBezTo>
                      <a:pt x="0" y="347"/>
                      <a:pt x="101" y="447"/>
                      <a:pt x="227" y="447"/>
                    </a:cubicBezTo>
                    <a:cubicBezTo>
                      <a:pt x="349" y="447"/>
                      <a:pt x="450" y="350"/>
                      <a:pt x="450" y="224"/>
                    </a:cubicBezTo>
                    <a:cubicBezTo>
                      <a:pt x="450" y="98"/>
                      <a:pt x="349" y="1"/>
                      <a:pt x="227" y="1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50"/>
              <p:cNvSpPr/>
              <p:nvPr/>
            </p:nvSpPr>
            <p:spPr>
              <a:xfrm>
                <a:off x="2349840" y="4686555"/>
                <a:ext cx="855501" cy="755193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4654" extrusionOk="0">
                    <a:moveTo>
                      <a:pt x="2114" y="0"/>
                    </a:moveTo>
                    <a:lnTo>
                      <a:pt x="2133" y="2385"/>
                    </a:lnTo>
                    <a:lnTo>
                      <a:pt x="2133" y="2476"/>
                    </a:lnTo>
                    <a:lnTo>
                      <a:pt x="2224" y="2963"/>
                    </a:lnTo>
                    <a:lnTo>
                      <a:pt x="2224" y="3020"/>
                    </a:lnTo>
                    <a:cubicBezTo>
                      <a:pt x="2224" y="3020"/>
                      <a:pt x="482" y="3822"/>
                      <a:pt x="305" y="3970"/>
                    </a:cubicBezTo>
                    <a:cubicBezTo>
                      <a:pt x="126" y="4124"/>
                      <a:pt x="0" y="4583"/>
                      <a:pt x="161" y="4633"/>
                    </a:cubicBezTo>
                    <a:cubicBezTo>
                      <a:pt x="201" y="4647"/>
                      <a:pt x="524" y="4653"/>
                      <a:pt x="987" y="4653"/>
                    </a:cubicBezTo>
                    <a:cubicBezTo>
                      <a:pt x="2353" y="4653"/>
                      <a:pt x="4937" y="4598"/>
                      <a:pt x="5070" y="4514"/>
                    </a:cubicBezTo>
                    <a:cubicBezTo>
                      <a:pt x="5137" y="4470"/>
                      <a:pt x="5168" y="3806"/>
                      <a:pt x="5181" y="2995"/>
                    </a:cubicBezTo>
                    <a:lnTo>
                      <a:pt x="5181" y="2963"/>
                    </a:lnTo>
                    <a:lnTo>
                      <a:pt x="5272" y="2447"/>
                    </a:lnTo>
                    <a:lnTo>
                      <a:pt x="5272" y="2378"/>
                    </a:lnTo>
                    <a:cubicBezTo>
                      <a:pt x="5209" y="1211"/>
                      <a:pt x="5190" y="0"/>
                      <a:pt x="5190" y="0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50"/>
              <p:cNvSpPr/>
              <p:nvPr/>
            </p:nvSpPr>
            <p:spPr>
              <a:xfrm>
                <a:off x="2598440" y="5226593"/>
                <a:ext cx="3083" cy="2109"/>
              </a:xfrm>
              <a:custGeom>
                <a:avLst/>
                <a:gdLst/>
                <a:ahLst/>
                <a:cxnLst/>
                <a:rect l="l" t="t" r="r" b="b"/>
                <a:pathLst>
                  <a:path w="19" h="13" extrusionOk="0">
                    <a:moveTo>
                      <a:pt x="19" y="0"/>
                    </a:moveTo>
                    <a:lnTo>
                      <a:pt x="0" y="13"/>
                    </a:lnTo>
                    <a:cubicBezTo>
                      <a:pt x="13" y="10"/>
                      <a:pt x="16" y="3"/>
                      <a:pt x="19" y="0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50"/>
              <p:cNvSpPr/>
              <p:nvPr/>
            </p:nvSpPr>
            <p:spPr>
              <a:xfrm>
                <a:off x="2347730" y="5215883"/>
                <a:ext cx="844953" cy="226525"/>
              </a:xfrm>
              <a:custGeom>
                <a:avLst/>
                <a:gdLst/>
                <a:ahLst/>
                <a:cxnLst/>
                <a:rect l="l" t="t" r="r" b="b"/>
                <a:pathLst>
                  <a:path w="5207" h="1396" extrusionOk="0">
                    <a:moveTo>
                      <a:pt x="5206" y="0"/>
                    </a:moveTo>
                    <a:lnTo>
                      <a:pt x="5206" y="0"/>
                    </a:lnTo>
                    <a:cubicBezTo>
                      <a:pt x="4507" y="149"/>
                      <a:pt x="2138" y="627"/>
                      <a:pt x="1303" y="627"/>
                    </a:cubicBezTo>
                    <a:cubicBezTo>
                      <a:pt x="1132" y="627"/>
                      <a:pt x="1025" y="607"/>
                      <a:pt x="1010" y="560"/>
                    </a:cubicBezTo>
                    <a:cubicBezTo>
                      <a:pt x="976" y="450"/>
                      <a:pt x="1256" y="261"/>
                      <a:pt x="1432" y="154"/>
                    </a:cubicBezTo>
                    <a:lnTo>
                      <a:pt x="1432" y="154"/>
                    </a:lnTo>
                    <a:cubicBezTo>
                      <a:pt x="948" y="387"/>
                      <a:pt x="413" y="645"/>
                      <a:pt x="322" y="723"/>
                    </a:cubicBezTo>
                    <a:cubicBezTo>
                      <a:pt x="139" y="862"/>
                      <a:pt x="1" y="1324"/>
                      <a:pt x="164" y="1378"/>
                    </a:cubicBezTo>
                    <a:cubicBezTo>
                      <a:pt x="204" y="1390"/>
                      <a:pt x="507" y="1396"/>
                      <a:pt x="946" y="1396"/>
                    </a:cubicBezTo>
                    <a:cubicBezTo>
                      <a:pt x="2305" y="1396"/>
                      <a:pt x="4964" y="1341"/>
                      <a:pt x="5099" y="1255"/>
                    </a:cubicBezTo>
                    <a:cubicBezTo>
                      <a:pt x="5159" y="1214"/>
                      <a:pt x="5190" y="686"/>
                      <a:pt x="5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50"/>
              <p:cNvSpPr/>
              <p:nvPr/>
            </p:nvSpPr>
            <p:spPr>
              <a:xfrm>
                <a:off x="2842334" y="5215883"/>
                <a:ext cx="348724" cy="222144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1369" extrusionOk="0">
                    <a:moveTo>
                      <a:pt x="2149" y="0"/>
                    </a:moveTo>
                    <a:cubicBezTo>
                      <a:pt x="2032" y="22"/>
                      <a:pt x="1863" y="60"/>
                      <a:pt x="1658" y="101"/>
                    </a:cubicBezTo>
                    <a:lnTo>
                      <a:pt x="1" y="1368"/>
                    </a:lnTo>
                    <a:cubicBezTo>
                      <a:pt x="1032" y="1346"/>
                      <a:pt x="1969" y="1305"/>
                      <a:pt x="2045" y="1255"/>
                    </a:cubicBezTo>
                    <a:cubicBezTo>
                      <a:pt x="2102" y="1214"/>
                      <a:pt x="2133" y="683"/>
                      <a:pt x="21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50"/>
              <p:cNvSpPr/>
              <p:nvPr/>
            </p:nvSpPr>
            <p:spPr>
              <a:xfrm>
                <a:off x="2677466" y="2533219"/>
                <a:ext cx="667751" cy="2590763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15966" extrusionOk="0">
                    <a:moveTo>
                      <a:pt x="1303" y="1"/>
                    </a:moveTo>
                    <a:cubicBezTo>
                      <a:pt x="1303" y="1"/>
                      <a:pt x="387" y="7144"/>
                      <a:pt x="240" y="8336"/>
                    </a:cubicBezTo>
                    <a:cubicBezTo>
                      <a:pt x="95" y="9525"/>
                      <a:pt x="1" y="15966"/>
                      <a:pt x="1" y="15966"/>
                    </a:cubicBezTo>
                    <a:lnTo>
                      <a:pt x="3240" y="15966"/>
                    </a:lnTo>
                    <a:cubicBezTo>
                      <a:pt x="3240" y="15966"/>
                      <a:pt x="3228" y="12251"/>
                      <a:pt x="3253" y="10188"/>
                    </a:cubicBezTo>
                    <a:cubicBezTo>
                      <a:pt x="3259" y="9238"/>
                      <a:pt x="3275" y="8502"/>
                      <a:pt x="3303" y="8370"/>
                    </a:cubicBezTo>
                    <a:cubicBezTo>
                      <a:pt x="3423" y="7776"/>
                      <a:pt x="4115" y="1"/>
                      <a:pt x="4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50"/>
              <p:cNvSpPr/>
              <p:nvPr/>
            </p:nvSpPr>
            <p:spPr>
              <a:xfrm>
                <a:off x="2700995" y="5029596"/>
                <a:ext cx="484546" cy="10710"/>
              </a:xfrm>
              <a:custGeom>
                <a:avLst/>
                <a:gdLst/>
                <a:ahLst/>
                <a:cxnLst/>
                <a:rect l="l" t="t" r="r" b="b"/>
                <a:pathLst>
                  <a:path w="2986" h="66" extrusionOk="0">
                    <a:moveTo>
                      <a:pt x="1752" y="0"/>
                    </a:moveTo>
                    <a:cubicBezTo>
                      <a:pt x="1351" y="0"/>
                      <a:pt x="983" y="3"/>
                      <a:pt x="875" y="3"/>
                    </a:cubicBezTo>
                    <a:cubicBezTo>
                      <a:pt x="368" y="9"/>
                      <a:pt x="516" y="13"/>
                      <a:pt x="10" y="25"/>
                    </a:cubicBezTo>
                    <a:cubicBezTo>
                      <a:pt x="7" y="25"/>
                      <a:pt x="7" y="28"/>
                      <a:pt x="3" y="28"/>
                    </a:cubicBezTo>
                    <a:cubicBezTo>
                      <a:pt x="0" y="32"/>
                      <a:pt x="3" y="41"/>
                      <a:pt x="10" y="41"/>
                    </a:cubicBezTo>
                    <a:cubicBezTo>
                      <a:pt x="516" y="50"/>
                      <a:pt x="368" y="57"/>
                      <a:pt x="875" y="60"/>
                    </a:cubicBezTo>
                    <a:cubicBezTo>
                      <a:pt x="994" y="61"/>
                      <a:pt x="1431" y="66"/>
                      <a:pt x="1879" y="66"/>
                    </a:cubicBezTo>
                    <a:cubicBezTo>
                      <a:pt x="2363" y="66"/>
                      <a:pt x="2861" y="61"/>
                      <a:pt x="2982" y="41"/>
                    </a:cubicBezTo>
                    <a:cubicBezTo>
                      <a:pt x="2985" y="41"/>
                      <a:pt x="2985" y="35"/>
                      <a:pt x="2985" y="35"/>
                    </a:cubicBezTo>
                    <a:cubicBezTo>
                      <a:pt x="2985" y="32"/>
                      <a:pt x="2985" y="28"/>
                      <a:pt x="2982" y="28"/>
                    </a:cubicBezTo>
                    <a:cubicBezTo>
                      <a:pt x="2850" y="5"/>
                      <a:pt x="2274" y="0"/>
                      <a:pt x="17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50"/>
              <p:cNvSpPr/>
              <p:nvPr/>
            </p:nvSpPr>
            <p:spPr>
              <a:xfrm>
                <a:off x="3099047" y="2595855"/>
                <a:ext cx="178337" cy="238679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4709" extrusionOk="0">
                    <a:moveTo>
                      <a:pt x="1092" y="1"/>
                    </a:moveTo>
                    <a:cubicBezTo>
                      <a:pt x="1089" y="1"/>
                      <a:pt x="1086" y="3"/>
                      <a:pt x="1086" y="8"/>
                    </a:cubicBezTo>
                    <a:cubicBezTo>
                      <a:pt x="982" y="1033"/>
                      <a:pt x="881" y="2062"/>
                      <a:pt x="768" y="3090"/>
                    </a:cubicBezTo>
                    <a:cubicBezTo>
                      <a:pt x="667" y="4006"/>
                      <a:pt x="557" y="4918"/>
                      <a:pt x="422" y="5830"/>
                    </a:cubicBezTo>
                    <a:cubicBezTo>
                      <a:pt x="293" y="6739"/>
                      <a:pt x="104" y="7648"/>
                      <a:pt x="60" y="8566"/>
                    </a:cubicBezTo>
                    <a:cubicBezTo>
                      <a:pt x="38" y="9019"/>
                      <a:pt x="38" y="9475"/>
                      <a:pt x="38" y="9931"/>
                    </a:cubicBezTo>
                    <a:lnTo>
                      <a:pt x="26" y="11343"/>
                    </a:lnTo>
                    <a:cubicBezTo>
                      <a:pt x="16" y="12274"/>
                      <a:pt x="13" y="13768"/>
                      <a:pt x="1" y="14693"/>
                    </a:cubicBezTo>
                    <a:cubicBezTo>
                      <a:pt x="1" y="14699"/>
                      <a:pt x="10" y="14709"/>
                      <a:pt x="16" y="14709"/>
                    </a:cubicBezTo>
                    <a:cubicBezTo>
                      <a:pt x="26" y="14709"/>
                      <a:pt x="32" y="14699"/>
                      <a:pt x="32" y="14693"/>
                    </a:cubicBezTo>
                    <a:cubicBezTo>
                      <a:pt x="45" y="13649"/>
                      <a:pt x="54" y="12042"/>
                      <a:pt x="63" y="11000"/>
                    </a:cubicBezTo>
                    <a:cubicBezTo>
                      <a:pt x="73" y="10532"/>
                      <a:pt x="76" y="10060"/>
                      <a:pt x="79" y="9591"/>
                    </a:cubicBezTo>
                    <a:cubicBezTo>
                      <a:pt x="89" y="9142"/>
                      <a:pt x="92" y="8695"/>
                      <a:pt x="126" y="8233"/>
                    </a:cubicBezTo>
                    <a:cubicBezTo>
                      <a:pt x="164" y="7773"/>
                      <a:pt x="236" y="7311"/>
                      <a:pt x="312" y="6855"/>
                    </a:cubicBezTo>
                    <a:cubicBezTo>
                      <a:pt x="387" y="6405"/>
                      <a:pt x="457" y="5952"/>
                      <a:pt x="520" y="5499"/>
                    </a:cubicBezTo>
                    <a:cubicBezTo>
                      <a:pt x="777" y="3675"/>
                      <a:pt x="944" y="1845"/>
                      <a:pt x="1098" y="8"/>
                    </a:cubicBezTo>
                    <a:cubicBezTo>
                      <a:pt x="1098" y="3"/>
                      <a:pt x="1095" y="1"/>
                      <a:pt x="1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50"/>
              <p:cNvSpPr/>
              <p:nvPr/>
            </p:nvSpPr>
            <p:spPr>
              <a:xfrm>
                <a:off x="2955599" y="2532732"/>
                <a:ext cx="500448" cy="1651234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10176" extrusionOk="0">
                    <a:moveTo>
                      <a:pt x="1" y="1"/>
                    </a:moveTo>
                    <a:lnTo>
                      <a:pt x="1545" y="10175"/>
                    </a:lnTo>
                    <a:cubicBezTo>
                      <a:pt x="1555" y="9232"/>
                      <a:pt x="1570" y="8496"/>
                      <a:pt x="1599" y="8361"/>
                    </a:cubicBezTo>
                    <a:cubicBezTo>
                      <a:pt x="1712" y="7769"/>
                      <a:pt x="3083" y="1"/>
                      <a:pt x="3083" y="1"/>
                    </a:cubicBezTo>
                    <a:close/>
                  </a:path>
                </a:pathLst>
              </a:custGeom>
              <a:solidFill>
                <a:srgbClr val="263238">
                  <a:alpha val="587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50"/>
              <p:cNvSpPr/>
              <p:nvPr/>
            </p:nvSpPr>
            <p:spPr>
              <a:xfrm>
                <a:off x="3571095" y="4449153"/>
                <a:ext cx="758137" cy="1032833"/>
              </a:xfrm>
              <a:custGeom>
                <a:avLst/>
                <a:gdLst/>
                <a:ahLst/>
                <a:cxnLst/>
                <a:rect l="l" t="t" r="r" b="b"/>
                <a:pathLst>
                  <a:path w="4672" h="6365" extrusionOk="0">
                    <a:moveTo>
                      <a:pt x="2505" y="1"/>
                    </a:moveTo>
                    <a:lnTo>
                      <a:pt x="1" y="1470"/>
                    </a:lnTo>
                    <a:lnTo>
                      <a:pt x="1391" y="3948"/>
                    </a:lnTo>
                    <a:lnTo>
                      <a:pt x="1413" y="3989"/>
                    </a:lnTo>
                    <a:cubicBezTo>
                      <a:pt x="1413" y="3989"/>
                      <a:pt x="218" y="5502"/>
                      <a:pt x="124" y="5713"/>
                    </a:cubicBezTo>
                    <a:cubicBezTo>
                      <a:pt x="41" y="5917"/>
                      <a:pt x="116" y="6365"/>
                      <a:pt x="276" y="6365"/>
                    </a:cubicBezTo>
                    <a:cubicBezTo>
                      <a:pt x="280" y="6365"/>
                      <a:pt x="285" y="6365"/>
                      <a:pt x="290" y="6364"/>
                    </a:cubicBezTo>
                    <a:cubicBezTo>
                      <a:pt x="454" y="6339"/>
                      <a:pt x="4530" y="4209"/>
                      <a:pt x="4634" y="4033"/>
                    </a:cubicBezTo>
                    <a:cubicBezTo>
                      <a:pt x="4672" y="3967"/>
                      <a:pt x="4398" y="3354"/>
                      <a:pt x="4043" y="2627"/>
                    </a:cubicBezTo>
                    <a:lnTo>
                      <a:pt x="4033" y="2602"/>
                    </a:lnTo>
                    <a:cubicBezTo>
                      <a:pt x="3961" y="2454"/>
                      <a:pt x="2505" y="1"/>
                      <a:pt x="2505" y="1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50"/>
              <p:cNvSpPr/>
              <p:nvPr/>
            </p:nvSpPr>
            <p:spPr>
              <a:xfrm>
                <a:off x="3576612" y="4925418"/>
                <a:ext cx="752133" cy="556578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3430" extrusionOk="0">
                    <a:moveTo>
                      <a:pt x="4160" y="0"/>
                    </a:moveTo>
                    <a:cubicBezTo>
                      <a:pt x="3603" y="419"/>
                      <a:pt x="1022" y="2356"/>
                      <a:pt x="597" y="2356"/>
                    </a:cubicBezTo>
                    <a:cubicBezTo>
                      <a:pt x="575" y="2356"/>
                      <a:pt x="559" y="2351"/>
                      <a:pt x="549" y="2340"/>
                    </a:cubicBezTo>
                    <a:cubicBezTo>
                      <a:pt x="505" y="2293"/>
                      <a:pt x="539" y="2183"/>
                      <a:pt x="596" y="2067"/>
                    </a:cubicBezTo>
                    <a:lnTo>
                      <a:pt x="596" y="2067"/>
                    </a:lnTo>
                    <a:cubicBezTo>
                      <a:pt x="417" y="2293"/>
                      <a:pt x="247" y="2529"/>
                      <a:pt x="90" y="2778"/>
                    </a:cubicBezTo>
                    <a:cubicBezTo>
                      <a:pt x="1" y="2976"/>
                      <a:pt x="84" y="3430"/>
                      <a:pt x="242" y="3430"/>
                    </a:cubicBezTo>
                    <a:cubicBezTo>
                      <a:pt x="247" y="3430"/>
                      <a:pt x="251" y="3430"/>
                      <a:pt x="256" y="3429"/>
                    </a:cubicBezTo>
                    <a:cubicBezTo>
                      <a:pt x="423" y="3404"/>
                      <a:pt x="4496" y="1274"/>
                      <a:pt x="4600" y="1098"/>
                    </a:cubicBezTo>
                    <a:cubicBezTo>
                      <a:pt x="4634" y="1038"/>
                      <a:pt x="4436" y="589"/>
                      <a:pt x="41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50"/>
              <p:cNvSpPr/>
              <p:nvPr/>
            </p:nvSpPr>
            <p:spPr>
              <a:xfrm>
                <a:off x="2888744" y="2533219"/>
                <a:ext cx="1330797" cy="2536728"/>
              </a:xfrm>
              <a:custGeom>
                <a:avLst/>
                <a:gdLst/>
                <a:ahLst/>
                <a:cxnLst/>
                <a:rect l="l" t="t" r="r" b="b"/>
                <a:pathLst>
                  <a:path w="8201" h="15633" extrusionOk="0">
                    <a:moveTo>
                      <a:pt x="1" y="1"/>
                    </a:moveTo>
                    <a:cubicBezTo>
                      <a:pt x="1" y="1"/>
                      <a:pt x="249" y="1687"/>
                      <a:pt x="677" y="2759"/>
                    </a:cubicBezTo>
                    <a:cubicBezTo>
                      <a:pt x="963" y="2860"/>
                      <a:pt x="1240" y="2989"/>
                      <a:pt x="1501" y="3137"/>
                    </a:cubicBezTo>
                    <a:cubicBezTo>
                      <a:pt x="1501" y="3137"/>
                      <a:pt x="1872" y="7974"/>
                      <a:pt x="1888" y="8578"/>
                    </a:cubicBezTo>
                    <a:cubicBezTo>
                      <a:pt x="1919" y="9767"/>
                      <a:pt x="5234" y="15633"/>
                      <a:pt x="5234" y="15633"/>
                    </a:cubicBezTo>
                    <a:lnTo>
                      <a:pt x="8200" y="13796"/>
                    </a:lnTo>
                    <a:cubicBezTo>
                      <a:pt x="8200" y="13796"/>
                      <a:pt x="4766" y="8883"/>
                      <a:pt x="4750" y="8446"/>
                    </a:cubicBezTo>
                    <a:cubicBezTo>
                      <a:pt x="4725" y="7795"/>
                      <a:pt x="4410" y="5115"/>
                      <a:pt x="4152" y="2948"/>
                    </a:cubicBezTo>
                    <a:cubicBezTo>
                      <a:pt x="4152" y="2948"/>
                      <a:pt x="4646" y="1775"/>
                      <a:pt x="37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50"/>
              <p:cNvSpPr/>
              <p:nvPr/>
            </p:nvSpPr>
            <p:spPr>
              <a:xfrm>
                <a:off x="3707890" y="4715115"/>
                <a:ext cx="416229" cy="250054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1541" extrusionOk="0">
                    <a:moveTo>
                      <a:pt x="2555" y="1"/>
                    </a:moveTo>
                    <a:cubicBezTo>
                      <a:pt x="2341" y="86"/>
                      <a:pt x="951" y="932"/>
                      <a:pt x="740" y="1061"/>
                    </a:cubicBezTo>
                    <a:cubicBezTo>
                      <a:pt x="306" y="1328"/>
                      <a:pt x="432" y="1259"/>
                      <a:pt x="4" y="1526"/>
                    </a:cubicBezTo>
                    <a:cubicBezTo>
                      <a:pt x="1" y="1529"/>
                      <a:pt x="1" y="1532"/>
                      <a:pt x="4" y="1539"/>
                    </a:cubicBezTo>
                    <a:cubicBezTo>
                      <a:pt x="6" y="1539"/>
                      <a:pt x="8" y="1540"/>
                      <a:pt x="11" y="1540"/>
                    </a:cubicBezTo>
                    <a:cubicBezTo>
                      <a:pt x="13" y="1540"/>
                      <a:pt x="14" y="1540"/>
                      <a:pt x="17" y="1539"/>
                    </a:cubicBezTo>
                    <a:cubicBezTo>
                      <a:pt x="457" y="1290"/>
                      <a:pt x="334" y="1366"/>
                      <a:pt x="771" y="1108"/>
                    </a:cubicBezTo>
                    <a:cubicBezTo>
                      <a:pt x="982" y="982"/>
                      <a:pt x="2382" y="161"/>
                      <a:pt x="2564" y="7"/>
                    </a:cubicBezTo>
                    <a:lnTo>
                      <a:pt x="2564" y="4"/>
                    </a:lnTo>
                    <a:cubicBezTo>
                      <a:pt x="2561" y="1"/>
                      <a:pt x="2561" y="1"/>
                      <a:pt x="255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50"/>
              <p:cNvSpPr/>
              <p:nvPr/>
            </p:nvSpPr>
            <p:spPr>
              <a:xfrm>
                <a:off x="2971502" y="2972486"/>
                <a:ext cx="162922" cy="76753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473" extrusionOk="0">
                    <a:moveTo>
                      <a:pt x="23" y="1"/>
                    </a:moveTo>
                    <a:cubicBezTo>
                      <a:pt x="19" y="1"/>
                      <a:pt x="14" y="3"/>
                      <a:pt x="10" y="5"/>
                    </a:cubicBezTo>
                    <a:cubicBezTo>
                      <a:pt x="0" y="14"/>
                      <a:pt x="0" y="30"/>
                      <a:pt x="10" y="36"/>
                    </a:cubicBezTo>
                    <a:cubicBezTo>
                      <a:pt x="327" y="194"/>
                      <a:pt x="658" y="329"/>
                      <a:pt x="985" y="470"/>
                    </a:cubicBezTo>
                    <a:cubicBezTo>
                      <a:pt x="987" y="472"/>
                      <a:pt x="990" y="473"/>
                      <a:pt x="992" y="473"/>
                    </a:cubicBezTo>
                    <a:cubicBezTo>
                      <a:pt x="996" y="473"/>
                      <a:pt x="999" y="471"/>
                      <a:pt x="1000" y="467"/>
                    </a:cubicBezTo>
                    <a:cubicBezTo>
                      <a:pt x="1004" y="458"/>
                      <a:pt x="1000" y="455"/>
                      <a:pt x="997" y="452"/>
                    </a:cubicBezTo>
                    <a:cubicBezTo>
                      <a:pt x="689" y="272"/>
                      <a:pt x="362" y="124"/>
                      <a:pt x="29" y="2"/>
                    </a:cubicBezTo>
                    <a:cubicBezTo>
                      <a:pt x="27" y="1"/>
                      <a:pt x="25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50"/>
              <p:cNvSpPr/>
              <p:nvPr/>
            </p:nvSpPr>
            <p:spPr>
              <a:xfrm>
                <a:off x="2953165" y="2607214"/>
                <a:ext cx="130305" cy="354717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186" extrusionOk="0">
                    <a:moveTo>
                      <a:pt x="54" y="0"/>
                    </a:moveTo>
                    <a:cubicBezTo>
                      <a:pt x="49" y="0"/>
                      <a:pt x="44" y="2"/>
                      <a:pt x="44" y="7"/>
                    </a:cubicBezTo>
                    <a:cubicBezTo>
                      <a:pt x="0" y="488"/>
                      <a:pt x="19" y="966"/>
                      <a:pt x="98" y="1444"/>
                    </a:cubicBezTo>
                    <a:cubicBezTo>
                      <a:pt x="128" y="1607"/>
                      <a:pt x="298" y="2185"/>
                      <a:pt x="533" y="2185"/>
                    </a:cubicBezTo>
                    <a:cubicBezTo>
                      <a:pt x="540" y="2185"/>
                      <a:pt x="547" y="2185"/>
                      <a:pt x="554" y="2184"/>
                    </a:cubicBezTo>
                    <a:cubicBezTo>
                      <a:pt x="802" y="2146"/>
                      <a:pt x="679" y="1784"/>
                      <a:pt x="645" y="1542"/>
                    </a:cubicBezTo>
                    <a:cubicBezTo>
                      <a:pt x="579" y="1039"/>
                      <a:pt x="547" y="532"/>
                      <a:pt x="554" y="23"/>
                    </a:cubicBezTo>
                    <a:cubicBezTo>
                      <a:pt x="550" y="20"/>
                      <a:pt x="550" y="17"/>
                      <a:pt x="547" y="17"/>
                    </a:cubicBezTo>
                    <a:cubicBezTo>
                      <a:pt x="544" y="17"/>
                      <a:pt x="535" y="20"/>
                      <a:pt x="535" y="23"/>
                    </a:cubicBezTo>
                    <a:cubicBezTo>
                      <a:pt x="497" y="388"/>
                      <a:pt x="488" y="759"/>
                      <a:pt x="522" y="1124"/>
                    </a:cubicBezTo>
                    <a:cubicBezTo>
                      <a:pt x="538" y="1322"/>
                      <a:pt x="566" y="1514"/>
                      <a:pt x="598" y="1712"/>
                    </a:cubicBezTo>
                    <a:lnTo>
                      <a:pt x="601" y="1706"/>
                    </a:lnTo>
                    <a:cubicBezTo>
                      <a:pt x="626" y="1800"/>
                      <a:pt x="642" y="1901"/>
                      <a:pt x="642" y="1995"/>
                    </a:cubicBezTo>
                    <a:cubicBezTo>
                      <a:pt x="632" y="2067"/>
                      <a:pt x="610" y="2114"/>
                      <a:pt x="560" y="2127"/>
                    </a:cubicBezTo>
                    <a:cubicBezTo>
                      <a:pt x="550" y="2129"/>
                      <a:pt x="540" y="2130"/>
                      <a:pt x="530" y="2130"/>
                    </a:cubicBezTo>
                    <a:cubicBezTo>
                      <a:pt x="258" y="2130"/>
                      <a:pt x="135" y="1260"/>
                      <a:pt x="120" y="1099"/>
                    </a:cubicBezTo>
                    <a:cubicBezTo>
                      <a:pt x="88" y="737"/>
                      <a:pt x="63" y="397"/>
                      <a:pt x="63" y="7"/>
                    </a:cubicBezTo>
                    <a:cubicBezTo>
                      <a:pt x="63" y="2"/>
                      <a:pt x="58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50"/>
              <p:cNvSpPr/>
              <p:nvPr/>
            </p:nvSpPr>
            <p:spPr>
              <a:xfrm>
                <a:off x="3031218" y="2953501"/>
                <a:ext cx="26126" cy="61824"/>
              </a:xfrm>
              <a:custGeom>
                <a:avLst/>
                <a:gdLst/>
                <a:ahLst/>
                <a:cxnLst/>
                <a:rect l="l" t="t" r="r" b="b"/>
                <a:pathLst>
                  <a:path w="161" h="381" extrusionOk="0">
                    <a:moveTo>
                      <a:pt x="35" y="0"/>
                    </a:moveTo>
                    <a:cubicBezTo>
                      <a:pt x="32" y="0"/>
                      <a:pt x="29" y="1"/>
                      <a:pt x="25" y="2"/>
                    </a:cubicBezTo>
                    <a:cubicBezTo>
                      <a:pt x="10" y="6"/>
                      <a:pt x="0" y="24"/>
                      <a:pt x="7" y="40"/>
                    </a:cubicBezTo>
                    <a:cubicBezTo>
                      <a:pt x="25" y="103"/>
                      <a:pt x="54" y="163"/>
                      <a:pt x="73" y="223"/>
                    </a:cubicBezTo>
                    <a:cubicBezTo>
                      <a:pt x="88" y="276"/>
                      <a:pt x="110" y="326"/>
                      <a:pt x="142" y="374"/>
                    </a:cubicBezTo>
                    <a:cubicBezTo>
                      <a:pt x="143" y="378"/>
                      <a:pt x="147" y="380"/>
                      <a:pt x="151" y="380"/>
                    </a:cubicBezTo>
                    <a:cubicBezTo>
                      <a:pt x="156" y="380"/>
                      <a:pt x="161" y="377"/>
                      <a:pt x="161" y="370"/>
                    </a:cubicBezTo>
                    <a:cubicBezTo>
                      <a:pt x="161" y="320"/>
                      <a:pt x="151" y="263"/>
                      <a:pt x="132" y="213"/>
                    </a:cubicBezTo>
                    <a:cubicBezTo>
                      <a:pt x="113" y="147"/>
                      <a:pt x="95" y="84"/>
                      <a:pt x="66" y="21"/>
                    </a:cubicBezTo>
                    <a:cubicBezTo>
                      <a:pt x="59" y="9"/>
                      <a:pt x="48" y="0"/>
                      <a:pt x="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50"/>
              <p:cNvSpPr/>
              <p:nvPr/>
            </p:nvSpPr>
            <p:spPr>
              <a:xfrm>
                <a:off x="3422130" y="2574598"/>
                <a:ext cx="641788" cy="2114670"/>
              </a:xfrm>
              <a:custGeom>
                <a:avLst/>
                <a:gdLst/>
                <a:ahLst/>
                <a:cxnLst/>
                <a:rect l="l" t="t" r="r" b="b"/>
                <a:pathLst>
                  <a:path w="3955" h="13032" extrusionOk="0">
                    <a:moveTo>
                      <a:pt x="1" y="1"/>
                    </a:moveTo>
                    <a:cubicBezTo>
                      <a:pt x="111" y="196"/>
                      <a:pt x="202" y="403"/>
                      <a:pt x="280" y="614"/>
                    </a:cubicBezTo>
                    <a:cubicBezTo>
                      <a:pt x="353" y="825"/>
                      <a:pt x="409" y="1045"/>
                      <a:pt x="444" y="1265"/>
                    </a:cubicBezTo>
                    <a:cubicBezTo>
                      <a:pt x="463" y="1375"/>
                      <a:pt x="475" y="1491"/>
                      <a:pt x="485" y="1601"/>
                    </a:cubicBezTo>
                    <a:cubicBezTo>
                      <a:pt x="491" y="1712"/>
                      <a:pt x="501" y="1822"/>
                      <a:pt x="491" y="1935"/>
                    </a:cubicBezTo>
                    <a:cubicBezTo>
                      <a:pt x="488" y="2142"/>
                      <a:pt x="466" y="2537"/>
                      <a:pt x="463" y="2592"/>
                    </a:cubicBezTo>
                    <a:lnTo>
                      <a:pt x="463" y="2592"/>
                    </a:lnTo>
                    <a:cubicBezTo>
                      <a:pt x="478" y="2499"/>
                      <a:pt x="532" y="2137"/>
                      <a:pt x="535" y="1938"/>
                    </a:cubicBezTo>
                    <a:cubicBezTo>
                      <a:pt x="538" y="1825"/>
                      <a:pt x="535" y="1715"/>
                      <a:pt x="523" y="1601"/>
                    </a:cubicBezTo>
                    <a:cubicBezTo>
                      <a:pt x="510" y="1488"/>
                      <a:pt x="501" y="1372"/>
                      <a:pt x="475" y="1262"/>
                    </a:cubicBezTo>
                    <a:cubicBezTo>
                      <a:pt x="431" y="1038"/>
                      <a:pt x="375" y="821"/>
                      <a:pt x="296" y="611"/>
                    </a:cubicBezTo>
                    <a:cubicBezTo>
                      <a:pt x="218" y="397"/>
                      <a:pt x="117" y="192"/>
                      <a:pt x="1" y="1"/>
                    </a:cubicBezTo>
                    <a:close/>
                    <a:moveTo>
                      <a:pt x="463" y="2592"/>
                    </a:moveTo>
                    <a:cubicBezTo>
                      <a:pt x="462" y="2601"/>
                      <a:pt x="461" y="2607"/>
                      <a:pt x="460" y="2610"/>
                    </a:cubicBezTo>
                    <a:lnTo>
                      <a:pt x="460" y="2610"/>
                    </a:lnTo>
                    <a:cubicBezTo>
                      <a:pt x="460" y="2607"/>
                      <a:pt x="460" y="2605"/>
                      <a:pt x="460" y="2605"/>
                    </a:cubicBezTo>
                    <a:lnTo>
                      <a:pt x="460" y="2614"/>
                    </a:lnTo>
                    <a:cubicBezTo>
                      <a:pt x="460" y="2614"/>
                      <a:pt x="460" y="2613"/>
                      <a:pt x="460" y="2610"/>
                    </a:cubicBezTo>
                    <a:lnTo>
                      <a:pt x="460" y="2610"/>
                    </a:lnTo>
                    <a:cubicBezTo>
                      <a:pt x="461" y="2615"/>
                      <a:pt x="462" y="2623"/>
                      <a:pt x="463" y="2634"/>
                    </a:cubicBezTo>
                    <a:lnTo>
                      <a:pt x="463" y="2634"/>
                    </a:lnTo>
                    <a:lnTo>
                      <a:pt x="463" y="2598"/>
                    </a:lnTo>
                    <a:cubicBezTo>
                      <a:pt x="463" y="2598"/>
                      <a:pt x="463" y="2596"/>
                      <a:pt x="463" y="2592"/>
                    </a:cubicBezTo>
                    <a:close/>
                    <a:moveTo>
                      <a:pt x="463" y="2634"/>
                    </a:moveTo>
                    <a:lnTo>
                      <a:pt x="463" y="2696"/>
                    </a:lnTo>
                    <a:cubicBezTo>
                      <a:pt x="551" y="3605"/>
                      <a:pt x="636" y="4517"/>
                      <a:pt x="724" y="5426"/>
                    </a:cubicBezTo>
                    <a:cubicBezTo>
                      <a:pt x="806" y="6338"/>
                      <a:pt x="897" y="7247"/>
                      <a:pt x="991" y="8153"/>
                    </a:cubicBezTo>
                    <a:lnTo>
                      <a:pt x="998" y="8241"/>
                    </a:lnTo>
                    <a:lnTo>
                      <a:pt x="998" y="8373"/>
                    </a:lnTo>
                    <a:cubicBezTo>
                      <a:pt x="998" y="8373"/>
                      <a:pt x="972" y="8405"/>
                      <a:pt x="976" y="8420"/>
                    </a:cubicBezTo>
                    <a:cubicBezTo>
                      <a:pt x="1004" y="8480"/>
                      <a:pt x="1035" y="8537"/>
                      <a:pt x="1067" y="8587"/>
                    </a:cubicBezTo>
                    <a:cubicBezTo>
                      <a:pt x="1123" y="8688"/>
                      <a:pt x="1183" y="8788"/>
                      <a:pt x="1246" y="8889"/>
                    </a:cubicBezTo>
                    <a:lnTo>
                      <a:pt x="1623" y="9487"/>
                    </a:lnTo>
                    <a:cubicBezTo>
                      <a:pt x="1875" y="9886"/>
                      <a:pt x="2136" y="10282"/>
                      <a:pt x="2391" y="10675"/>
                    </a:cubicBezTo>
                    <a:cubicBezTo>
                      <a:pt x="2907" y="11465"/>
                      <a:pt x="3432" y="12248"/>
                      <a:pt x="3954" y="13031"/>
                    </a:cubicBezTo>
                    <a:lnTo>
                      <a:pt x="2441" y="10644"/>
                    </a:lnTo>
                    <a:lnTo>
                      <a:pt x="1686" y="9449"/>
                    </a:lnTo>
                    <a:lnTo>
                      <a:pt x="1312" y="8848"/>
                    </a:lnTo>
                    <a:cubicBezTo>
                      <a:pt x="1249" y="8744"/>
                      <a:pt x="1193" y="8647"/>
                      <a:pt x="1133" y="8543"/>
                    </a:cubicBezTo>
                    <a:cubicBezTo>
                      <a:pt x="1104" y="8493"/>
                      <a:pt x="1070" y="8439"/>
                      <a:pt x="1054" y="8395"/>
                    </a:cubicBezTo>
                    <a:cubicBezTo>
                      <a:pt x="1045" y="8392"/>
                      <a:pt x="1045" y="8376"/>
                      <a:pt x="1045" y="8361"/>
                    </a:cubicBezTo>
                    <a:lnTo>
                      <a:pt x="1042" y="8317"/>
                    </a:lnTo>
                    <a:lnTo>
                      <a:pt x="1035" y="8225"/>
                    </a:lnTo>
                    <a:cubicBezTo>
                      <a:pt x="941" y="7291"/>
                      <a:pt x="850" y="6351"/>
                      <a:pt x="755" y="5413"/>
                    </a:cubicBezTo>
                    <a:cubicBezTo>
                      <a:pt x="671" y="4545"/>
                      <a:pt x="489" y="2873"/>
                      <a:pt x="463" y="26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50"/>
              <p:cNvSpPr/>
              <p:nvPr/>
            </p:nvSpPr>
            <p:spPr>
              <a:xfrm>
                <a:off x="2796898" y="1310993"/>
                <a:ext cx="642275" cy="672112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4142" extrusionOk="0">
                    <a:moveTo>
                      <a:pt x="1847" y="0"/>
                    </a:moveTo>
                    <a:cubicBezTo>
                      <a:pt x="1535" y="0"/>
                      <a:pt x="1274" y="138"/>
                      <a:pt x="1274" y="138"/>
                    </a:cubicBezTo>
                    <a:cubicBezTo>
                      <a:pt x="1183" y="157"/>
                      <a:pt x="803" y="157"/>
                      <a:pt x="586" y="532"/>
                    </a:cubicBezTo>
                    <a:cubicBezTo>
                      <a:pt x="381" y="887"/>
                      <a:pt x="406" y="1890"/>
                      <a:pt x="381" y="2114"/>
                    </a:cubicBezTo>
                    <a:cubicBezTo>
                      <a:pt x="359" y="2340"/>
                      <a:pt x="76" y="2403"/>
                      <a:pt x="35" y="2661"/>
                    </a:cubicBezTo>
                    <a:cubicBezTo>
                      <a:pt x="1" y="2884"/>
                      <a:pt x="170" y="2947"/>
                      <a:pt x="202" y="3104"/>
                    </a:cubicBezTo>
                    <a:cubicBezTo>
                      <a:pt x="227" y="3227"/>
                      <a:pt x="123" y="3428"/>
                      <a:pt x="255" y="3598"/>
                    </a:cubicBezTo>
                    <a:cubicBezTo>
                      <a:pt x="378" y="3749"/>
                      <a:pt x="554" y="3696"/>
                      <a:pt x="667" y="3733"/>
                    </a:cubicBezTo>
                    <a:cubicBezTo>
                      <a:pt x="784" y="3774"/>
                      <a:pt x="878" y="4016"/>
                      <a:pt x="1089" y="4064"/>
                    </a:cubicBezTo>
                    <a:cubicBezTo>
                      <a:pt x="1110" y="4068"/>
                      <a:pt x="1131" y="4071"/>
                      <a:pt x="1152" y="4071"/>
                    </a:cubicBezTo>
                    <a:cubicBezTo>
                      <a:pt x="1328" y="4071"/>
                      <a:pt x="1465" y="3905"/>
                      <a:pt x="1561" y="3897"/>
                    </a:cubicBezTo>
                    <a:cubicBezTo>
                      <a:pt x="1563" y="3897"/>
                      <a:pt x="1565" y="3897"/>
                      <a:pt x="1567" y="3897"/>
                    </a:cubicBezTo>
                    <a:cubicBezTo>
                      <a:pt x="1664" y="3897"/>
                      <a:pt x="1804" y="4142"/>
                      <a:pt x="2082" y="4142"/>
                    </a:cubicBezTo>
                    <a:cubicBezTo>
                      <a:pt x="2112" y="4142"/>
                      <a:pt x="2144" y="4139"/>
                      <a:pt x="2177" y="4133"/>
                    </a:cubicBezTo>
                    <a:cubicBezTo>
                      <a:pt x="2526" y="4064"/>
                      <a:pt x="2592" y="3759"/>
                      <a:pt x="2728" y="3683"/>
                    </a:cubicBezTo>
                    <a:cubicBezTo>
                      <a:pt x="2866" y="3608"/>
                      <a:pt x="3240" y="3667"/>
                      <a:pt x="3385" y="3472"/>
                    </a:cubicBezTo>
                    <a:cubicBezTo>
                      <a:pt x="3530" y="3274"/>
                      <a:pt x="3530" y="3032"/>
                      <a:pt x="3596" y="2931"/>
                    </a:cubicBezTo>
                    <a:cubicBezTo>
                      <a:pt x="3659" y="2834"/>
                      <a:pt x="3816" y="2831"/>
                      <a:pt x="3888" y="2617"/>
                    </a:cubicBezTo>
                    <a:cubicBezTo>
                      <a:pt x="3957" y="2403"/>
                      <a:pt x="3753" y="2296"/>
                      <a:pt x="3706" y="2120"/>
                    </a:cubicBezTo>
                    <a:cubicBezTo>
                      <a:pt x="3674" y="1997"/>
                      <a:pt x="3769" y="1871"/>
                      <a:pt x="3674" y="1689"/>
                    </a:cubicBezTo>
                    <a:cubicBezTo>
                      <a:pt x="3542" y="1444"/>
                      <a:pt x="3228" y="1532"/>
                      <a:pt x="3077" y="1280"/>
                    </a:cubicBezTo>
                    <a:cubicBezTo>
                      <a:pt x="2960" y="1085"/>
                      <a:pt x="2661" y="195"/>
                      <a:pt x="2092" y="31"/>
                    </a:cubicBezTo>
                    <a:cubicBezTo>
                      <a:pt x="2009" y="9"/>
                      <a:pt x="1927" y="0"/>
                      <a:pt x="18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50"/>
              <p:cNvSpPr/>
              <p:nvPr/>
            </p:nvSpPr>
            <p:spPr>
              <a:xfrm>
                <a:off x="2786675" y="1645758"/>
                <a:ext cx="135498" cy="27390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688" extrusionOk="0">
                    <a:moveTo>
                      <a:pt x="447" y="0"/>
                    </a:moveTo>
                    <a:cubicBezTo>
                      <a:pt x="428" y="44"/>
                      <a:pt x="400" y="88"/>
                      <a:pt x="366" y="113"/>
                    </a:cubicBezTo>
                    <a:lnTo>
                      <a:pt x="255" y="217"/>
                    </a:lnTo>
                    <a:cubicBezTo>
                      <a:pt x="177" y="283"/>
                      <a:pt x="111" y="365"/>
                      <a:pt x="60" y="453"/>
                    </a:cubicBezTo>
                    <a:cubicBezTo>
                      <a:pt x="4" y="548"/>
                      <a:pt x="1" y="664"/>
                      <a:pt x="48" y="765"/>
                    </a:cubicBezTo>
                    <a:cubicBezTo>
                      <a:pt x="92" y="862"/>
                      <a:pt x="189" y="925"/>
                      <a:pt x="227" y="1000"/>
                    </a:cubicBezTo>
                    <a:cubicBezTo>
                      <a:pt x="243" y="1041"/>
                      <a:pt x="243" y="1085"/>
                      <a:pt x="227" y="1129"/>
                    </a:cubicBezTo>
                    <a:cubicBezTo>
                      <a:pt x="218" y="1177"/>
                      <a:pt x="205" y="1227"/>
                      <a:pt x="196" y="1277"/>
                    </a:cubicBezTo>
                    <a:cubicBezTo>
                      <a:pt x="174" y="1384"/>
                      <a:pt x="193" y="1494"/>
                      <a:pt x="252" y="1585"/>
                    </a:cubicBezTo>
                    <a:cubicBezTo>
                      <a:pt x="284" y="1626"/>
                      <a:pt x="331" y="1661"/>
                      <a:pt x="381" y="1674"/>
                    </a:cubicBezTo>
                    <a:cubicBezTo>
                      <a:pt x="415" y="1682"/>
                      <a:pt x="451" y="1687"/>
                      <a:pt x="487" y="1687"/>
                    </a:cubicBezTo>
                    <a:cubicBezTo>
                      <a:pt x="504" y="1687"/>
                      <a:pt x="522" y="1686"/>
                      <a:pt x="539" y="1683"/>
                    </a:cubicBezTo>
                    <a:cubicBezTo>
                      <a:pt x="589" y="1674"/>
                      <a:pt x="642" y="1664"/>
                      <a:pt x="690" y="1655"/>
                    </a:cubicBezTo>
                    <a:cubicBezTo>
                      <a:pt x="713" y="1650"/>
                      <a:pt x="737" y="1648"/>
                      <a:pt x="762" y="1648"/>
                    </a:cubicBezTo>
                    <a:cubicBezTo>
                      <a:pt x="786" y="1648"/>
                      <a:pt x="811" y="1650"/>
                      <a:pt x="834" y="1655"/>
                    </a:cubicBezTo>
                    <a:cubicBezTo>
                      <a:pt x="801" y="1641"/>
                      <a:pt x="767" y="1636"/>
                      <a:pt x="731" y="1636"/>
                    </a:cubicBezTo>
                    <a:cubicBezTo>
                      <a:pt x="715" y="1636"/>
                      <a:pt x="699" y="1637"/>
                      <a:pt x="683" y="1639"/>
                    </a:cubicBezTo>
                    <a:cubicBezTo>
                      <a:pt x="633" y="1642"/>
                      <a:pt x="586" y="1651"/>
                      <a:pt x="535" y="1651"/>
                    </a:cubicBezTo>
                    <a:cubicBezTo>
                      <a:pt x="525" y="1652"/>
                      <a:pt x="514" y="1653"/>
                      <a:pt x="504" y="1653"/>
                    </a:cubicBezTo>
                    <a:cubicBezTo>
                      <a:pt x="467" y="1653"/>
                      <a:pt x="430" y="1648"/>
                      <a:pt x="394" y="1636"/>
                    </a:cubicBezTo>
                    <a:cubicBezTo>
                      <a:pt x="350" y="1620"/>
                      <a:pt x="312" y="1592"/>
                      <a:pt x="287" y="1554"/>
                    </a:cubicBezTo>
                    <a:cubicBezTo>
                      <a:pt x="240" y="1475"/>
                      <a:pt x="224" y="1375"/>
                      <a:pt x="249" y="1287"/>
                    </a:cubicBezTo>
                    <a:cubicBezTo>
                      <a:pt x="255" y="1239"/>
                      <a:pt x="268" y="1192"/>
                      <a:pt x="281" y="1142"/>
                    </a:cubicBezTo>
                    <a:cubicBezTo>
                      <a:pt x="300" y="1088"/>
                      <a:pt x="300" y="1032"/>
                      <a:pt x="281" y="975"/>
                    </a:cubicBezTo>
                    <a:cubicBezTo>
                      <a:pt x="252" y="931"/>
                      <a:pt x="218" y="887"/>
                      <a:pt x="177" y="853"/>
                    </a:cubicBezTo>
                    <a:cubicBezTo>
                      <a:pt x="142" y="818"/>
                      <a:pt x="111" y="783"/>
                      <a:pt x="86" y="739"/>
                    </a:cubicBezTo>
                    <a:cubicBezTo>
                      <a:pt x="42" y="658"/>
                      <a:pt x="42" y="560"/>
                      <a:pt x="86" y="472"/>
                    </a:cubicBezTo>
                    <a:cubicBezTo>
                      <a:pt x="133" y="381"/>
                      <a:pt x="196" y="302"/>
                      <a:pt x="268" y="236"/>
                    </a:cubicBezTo>
                    <a:lnTo>
                      <a:pt x="369" y="126"/>
                    </a:lnTo>
                    <a:cubicBezTo>
                      <a:pt x="406" y="91"/>
                      <a:pt x="432" y="47"/>
                      <a:pt x="4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50"/>
              <p:cNvSpPr/>
              <p:nvPr/>
            </p:nvSpPr>
            <p:spPr>
              <a:xfrm>
                <a:off x="3226106" y="1390506"/>
                <a:ext cx="185477" cy="264496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63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8" y="79"/>
                      <a:pt x="89" y="158"/>
                      <a:pt x="123" y="240"/>
                    </a:cubicBezTo>
                    <a:lnTo>
                      <a:pt x="246" y="485"/>
                    </a:lnTo>
                    <a:cubicBezTo>
                      <a:pt x="284" y="567"/>
                      <a:pt x="331" y="645"/>
                      <a:pt x="381" y="721"/>
                    </a:cubicBezTo>
                    <a:cubicBezTo>
                      <a:pt x="410" y="759"/>
                      <a:pt x="438" y="800"/>
                      <a:pt x="473" y="831"/>
                    </a:cubicBezTo>
                    <a:cubicBezTo>
                      <a:pt x="488" y="847"/>
                      <a:pt x="513" y="862"/>
                      <a:pt x="535" y="869"/>
                    </a:cubicBezTo>
                    <a:cubicBezTo>
                      <a:pt x="561" y="878"/>
                      <a:pt x="583" y="884"/>
                      <a:pt x="601" y="894"/>
                    </a:cubicBezTo>
                    <a:cubicBezTo>
                      <a:pt x="693" y="922"/>
                      <a:pt x="774" y="941"/>
                      <a:pt x="859" y="973"/>
                    </a:cubicBezTo>
                    <a:cubicBezTo>
                      <a:pt x="938" y="1001"/>
                      <a:pt x="1007" y="1054"/>
                      <a:pt x="1058" y="1120"/>
                    </a:cubicBezTo>
                    <a:cubicBezTo>
                      <a:pt x="1083" y="1152"/>
                      <a:pt x="1098" y="1193"/>
                      <a:pt x="1102" y="1237"/>
                    </a:cubicBezTo>
                    <a:cubicBezTo>
                      <a:pt x="1105" y="1278"/>
                      <a:pt x="1098" y="1322"/>
                      <a:pt x="1086" y="1359"/>
                    </a:cubicBezTo>
                    <a:cubicBezTo>
                      <a:pt x="1054" y="1444"/>
                      <a:pt x="1048" y="1539"/>
                      <a:pt x="1058" y="1630"/>
                    </a:cubicBezTo>
                    <a:cubicBezTo>
                      <a:pt x="1058" y="1539"/>
                      <a:pt x="1073" y="1451"/>
                      <a:pt x="1114" y="1369"/>
                    </a:cubicBezTo>
                    <a:cubicBezTo>
                      <a:pt x="1133" y="1325"/>
                      <a:pt x="1142" y="1278"/>
                      <a:pt x="1142" y="1230"/>
                    </a:cubicBezTo>
                    <a:cubicBezTo>
                      <a:pt x="1136" y="1183"/>
                      <a:pt x="1120" y="1136"/>
                      <a:pt x="1098" y="1092"/>
                    </a:cubicBezTo>
                    <a:cubicBezTo>
                      <a:pt x="1042" y="1013"/>
                      <a:pt x="969" y="957"/>
                      <a:pt x="878" y="922"/>
                    </a:cubicBezTo>
                    <a:cubicBezTo>
                      <a:pt x="790" y="884"/>
                      <a:pt x="705" y="853"/>
                      <a:pt x="617" y="831"/>
                    </a:cubicBezTo>
                    <a:cubicBezTo>
                      <a:pt x="595" y="825"/>
                      <a:pt x="576" y="818"/>
                      <a:pt x="554" y="809"/>
                    </a:cubicBezTo>
                    <a:cubicBezTo>
                      <a:pt x="548" y="809"/>
                      <a:pt x="539" y="806"/>
                      <a:pt x="532" y="800"/>
                    </a:cubicBezTo>
                    <a:cubicBezTo>
                      <a:pt x="523" y="796"/>
                      <a:pt x="517" y="790"/>
                      <a:pt x="507" y="784"/>
                    </a:cubicBezTo>
                    <a:cubicBezTo>
                      <a:pt x="476" y="752"/>
                      <a:pt x="451" y="721"/>
                      <a:pt x="425" y="686"/>
                    </a:cubicBezTo>
                    <a:cubicBezTo>
                      <a:pt x="375" y="614"/>
                      <a:pt x="331" y="535"/>
                      <a:pt x="284" y="460"/>
                    </a:cubicBezTo>
                    <a:cubicBezTo>
                      <a:pt x="199" y="299"/>
                      <a:pt x="105" y="14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50"/>
              <p:cNvSpPr/>
              <p:nvPr/>
            </p:nvSpPr>
            <p:spPr>
              <a:xfrm>
                <a:off x="3232759" y="1778983"/>
                <a:ext cx="160001" cy="136954"/>
              </a:xfrm>
              <a:custGeom>
                <a:avLst/>
                <a:gdLst/>
                <a:ahLst/>
                <a:cxnLst/>
                <a:rect l="l" t="t" r="r" b="b"/>
                <a:pathLst>
                  <a:path w="986" h="844" extrusionOk="0">
                    <a:moveTo>
                      <a:pt x="985" y="0"/>
                    </a:moveTo>
                    <a:cubicBezTo>
                      <a:pt x="966" y="25"/>
                      <a:pt x="950" y="57"/>
                      <a:pt x="947" y="88"/>
                    </a:cubicBezTo>
                    <a:lnTo>
                      <a:pt x="922" y="183"/>
                    </a:lnTo>
                    <a:cubicBezTo>
                      <a:pt x="910" y="245"/>
                      <a:pt x="900" y="308"/>
                      <a:pt x="884" y="371"/>
                    </a:cubicBezTo>
                    <a:cubicBezTo>
                      <a:pt x="869" y="434"/>
                      <a:pt x="853" y="494"/>
                      <a:pt x="828" y="551"/>
                    </a:cubicBezTo>
                    <a:cubicBezTo>
                      <a:pt x="806" y="607"/>
                      <a:pt x="774" y="657"/>
                      <a:pt x="730" y="702"/>
                    </a:cubicBezTo>
                    <a:cubicBezTo>
                      <a:pt x="636" y="763"/>
                      <a:pt x="531" y="794"/>
                      <a:pt x="424" y="794"/>
                    </a:cubicBezTo>
                    <a:cubicBezTo>
                      <a:pt x="410" y="794"/>
                      <a:pt x="395" y="794"/>
                      <a:pt x="381" y="793"/>
                    </a:cubicBezTo>
                    <a:lnTo>
                      <a:pt x="189" y="793"/>
                    </a:lnTo>
                    <a:cubicBezTo>
                      <a:pt x="120" y="793"/>
                      <a:pt x="54" y="812"/>
                      <a:pt x="1" y="843"/>
                    </a:cubicBezTo>
                    <a:cubicBezTo>
                      <a:pt x="49" y="824"/>
                      <a:pt x="97" y="816"/>
                      <a:pt x="145" y="816"/>
                    </a:cubicBezTo>
                    <a:cubicBezTo>
                      <a:pt x="160" y="816"/>
                      <a:pt x="174" y="816"/>
                      <a:pt x="189" y="818"/>
                    </a:cubicBezTo>
                    <a:cubicBezTo>
                      <a:pt x="252" y="824"/>
                      <a:pt x="315" y="834"/>
                      <a:pt x="381" y="834"/>
                    </a:cubicBezTo>
                    <a:cubicBezTo>
                      <a:pt x="407" y="837"/>
                      <a:pt x="434" y="839"/>
                      <a:pt x="460" y="839"/>
                    </a:cubicBezTo>
                    <a:cubicBezTo>
                      <a:pt x="567" y="839"/>
                      <a:pt x="674" y="809"/>
                      <a:pt x="765" y="746"/>
                    </a:cubicBezTo>
                    <a:cubicBezTo>
                      <a:pt x="818" y="698"/>
                      <a:pt x="853" y="639"/>
                      <a:pt x="875" y="573"/>
                    </a:cubicBezTo>
                    <a:cubicBezTo>
                      <a:pt x="900" y="510"/>
                      <a:pt x="916" y="447"/>
                      <a:pt x="922" y="378"/>
                    </a:cubicBezTo>
                    <a:cubicBezTo>
                      <a:pt x="935" y="315"/>
                      <a:pt x="938" y="249"/>
                      <a:pt x="947" y="186"/>
                    </a:cubicBezTo>
                    <a:cubicBezTo>
                      <a:pt x="947" y="123"/>
                      <a:pt x="963" y="60"/>
                      <a:pt x="9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50"/>
              <p:cNvSpPr/>
              <p:nvPr/>
            </p:nvSpPr>
            <p:spPr>
              <a:xfrm>
                <a:off x="2148948" y="1533142"/>
                <a:ext cx="1025887" cy="547166"/>
              </a:xfrm>
              <a:custGeom>
                <a:avLst/>
                <a:gdLst/>
                <a:ahLst/>
                <a:cxnLst/>
                <a:rect l="l" t="t" r="r" b="b"/>
                <a:pathLst>
                  <a:path w="6322" h="3372" extrusionOk="0">
                    <a:moveTo>
                      <a:pt x="1367" y="1"/>
                    </a:moveTo>
                    <a:cubicBezTo>
                      <a:pt x="964" y="1"/>
                      <a:pt x="1" y="1331"/>
                      <a:pt x="241" y="1628"/>
                    </a:cubicBezTo>
                    <a:cubicBezTo>
                      <a:pt x="1021" y="2572"/>
                      <a:pt x="1698" y="3207"/>
                      <a:pt x="2251" y="3343"/>
                    </a:cubicBezTo>
                    <a:cubicBezTo>
                      <a:pt x="2331" y="3363"/>
                      <a:pt x="2423" y="3372"/>
                      <a:pt x="2526" y="3372"/>
                    </a:cubicBezTo>
                    <a:cubicBezTo>
                      <a:pt x="3422" y="3372"/>
                      <a:pt x="5088" y="2674"/>
                      <a:pt x="5582" y="2408"/>
                    </a:cubicBezTo>
                    <a:cubicBezTo>
                      <a:pt x="6321" y="2012"/>
                      <a:pt x="6214" y="1710"/>
                      <a:pt x="5522" y="1676"/>
                    </a:cubicBezTo>
                    <a:cubicBezTo>
                      <a:pt x="5392" y="1669"/>
                      <a:pt x="5263" y="1666"/>
                      <a:pt x="5137" y="1666"/>
                    </a:cubicBezTo>
                    <a:cubicBezTo>
                      <a:pt x="4236" y="1666"/>
                      <a:pt x="3467" y="1819"/>
                      <a:pt x="3127" y="1819"/>
                    </a:cubicBezTo>
                    <a:cubicBezTo>
                      <a:pt x="3055" y="1819"/>
                      <a:pt x="3002" y="1812"/>
                      <a:pt x="2971" y="1795"/>
                    </a:cubicBezTo>
                    <a:cubicBezTo>
                      <a:pt x="2707" y="1654"/>
                      <a:pt x="1745" y="380"/>
                      <a:pt x="1477" y="53"/>
                    </a:cubicBezTo>
                    <a:cubicBezTo>
                      <a:pt x="1449" y="17"/>
                      <a:pt x="1411" y="1"/>
                      <a:pt x="1367" y="1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50"/>
              <p:cNvSpPr/>
              <p:nvPr/>
            </p:nvSpPr>
            <p:spPr>
              <a:xfrm>
                <a:off x="2532558" y="1791640"/>
                <a:ext cx="714648" cy="333460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2055" extrusionOk="0">
                    <a:moveTo>
                      <a:pt x="3168" y="1"/>
                    </a:moveTo>
                    <a:cubicBezTo>
                      <a:pt x="2454" y="10"/>
                      <a:pt x="1746" y="54"/>
                      <a:pt x="1045" y="139"/>
                    </a:cubicBezTo>
                    <a:lnTo>
                      <a:pt x="0" y="2055"/>
                    </a:lnTo>
                    <a:cubicBezTo>
                      <a:pt x="2" y="2055"/>
                      <a:pt x="4" y="2055"/>
                      <a:pt x="7" y="2055"/>
                    </a:cubicBezTo>
                    <a:cubicBezTo>
                      <a:pt x="769" y="2055"/>
                      <a:pt x="2170" y="1471"/>
                      <a:pt x="3287" y="885"/>
                    </a:cubicBezTo>
                    <a:cubicBezTo>
                      <a:pt x="4404" y="296"/>
                      <a:pt x="4177" y="1"/>
                      <a:pt x="3168" y="1"/>
                    </a:cubicBezTo>
                    <a:close/>
                  </a:path>
                </a:pathLst>
              </a:custGeom>
              <a:solidFill>
                <a:srgbClr val="B1A0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50"/>
              <p:cNvSpPr/>
              <p:nvPr/>
            </p:nvSpPr>
            <p:spPr>
              <a:xfrm>
                <a:off x="2532558" y="1791640"/>
                <a:ext cx="714648" cy="333460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2055" extrusionOk="0">
                    <a:moveTo>
                      <a:pt x="3168" y="1"/>
                    </a:moveTo>
                    <a:cubicBezTo>
                      <a:pt x="2454" y="10"/>
                      <a:pt x="1746" y="54"/>
                      <a:pt x="1045" y="139"/>
                    </a:cubicBezTo>
                    <a:lnTo>
                      <a:pt x="0" y="2055"/>
                    </a:lnTo>
                    <a:cubicBezTo>
                      <a:pt x="2" y="2055"/>
                      <a:pt x="4" y="2055"/>
                      <a:pt x="7" y="2055"/>
                    </a:cubicBezTo>
                    <a:cubicBezTo>
                      <a:pt x="769" y="2055"/>
                      <a:pt x="2170" y="1471"/>
                      <a:pt x="3287" y="885"/>
                    </a:cubicBezTo>
                    <a:cubicBezTo>
                      <a:pt x="4404" y="296"/>
                      <a:pt x="4177" y="1"/>
                      <a:pt x="3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50"/>
              <p:cNvSpPr/>
              <p:nvPr/>
            </p:nvSpPr>
            <p:spPr>
              <a:xfrm>
                <a:off x="2580590" y="1824256"/>
                <a:ext cx="588562" cy="262711"/>
              </a:xfrm>
              <a:custGeom>
                <a:avLst/>
                <a:gdLst/>
                <a:ahLst/>
                <a:cxnLst/>
                <a:rect l="l" t="t" r="r" b="b"/>
                <a:pathLst>
                  <a:path w="3627" h="1619" extrusionOk="0">
                    <a:moveTo>
                      <a:pt x="3497" y="1"/>
                    </a:moveTo>
                    <a:cubicBezTo>
                      <a:pt x="3472" y="1"/>
                      <a:pt x="3446" y="9"/>
                      <a:pt x="3425" y="26"/>
                    </a:cubicBezTo>
                    <a:cubicBezTo>
                      <a:pt x="3375" y="64"/>
                      <a:pt x="3365" y="136"/>
                      <a:pt x="3406" y="187"/>
                    </a:cubicBezTo>
                    <a:cubicBezTo>
                      <a:pt x="3428" y="216"/>
                      <a:pt x="3461" y="231"/>
                      <a:pt x="3495" y="231"/>
                    </a:cubicBezTo>
                    <a:cubicBezTo>
                      <a:pt x="3520" y="231"/>
                      <a:pt x="3545" y="223"/>
                      <a:pt x="3567" y="206"/>
                    </a:cubicBezTo>
                    <a:cubicBezTo>
                      <a:pt x="3617" y="168"/>
                      <a:pt x="3626" y="95"/>
                      <a:pt x="3586" y="45"/>
                    </a:cubicBezTo>
                    <a:cubicBezTo>
                      <a:pt x="3564" y="16"/>
                      <a:pt x="3531" y="1"/>
                      <a:pt x="3497" y="1"/>
                    </a:cubicBezTo>
                    <a:close/>
                    <a:moveTo>
                      <a:pt x="2457" y="174"/>
                    </a:moveTo>
                    <a:cubicBezTo>
                      <a:pt x="2434" y="174"/>
                      <a:pt x="2410" y="181"/>
                      <a:pt x="2390" y="196"/>
                    </a:cubicBezTo>
                    <a:lnTo>
                      <a:pt x="2387" y="202"/>
                    </a:lnTo>
                    <a:lnTo>
                      <a:pt x="2390" y="202"/>
                    </a:lnTo>
                    <a:cubicBezTo>
                      <a:pt x="2340" y="240"/>
                      <a:pt x="2331" y="312"/>
                      <a:pt x="2372" y="363"/>
                    </a:cubicBezTo>
                    <a:cubicBezTo>
                      <a:pt x="2393" y="392"/>
                      <a:pt x="2427" y="407"/>
                      <a:pt x="2461" y="407"/>
                    </a:cubicBezTo>
                    <a:cubicBezTo>
                      <a:pt x="2485" y="407"/>
                      <a:pt x="2511" y="399"/>
                      <a:pt x="2532" y="382"/>
                    </a:cubicBezTo>
                    <a:cubicBezTo>
                      <a:pt x="2582" y="344"/>
                      <a:pt x="2592" y="272"/>
                      <a:pt x="2551" y="221"/>
                    </a:cubicBezTo>
                    <a:cubicBezTo>
                      <a:pt x="2528" y="191"/>
                      <a:pt x="2492" y="174"/>
                      <a:pt x="2457" y="174"/>
                    </a:cubicBezTo>
                    <a:close/>
                    <a:moveTo>
                      <a:pt x="444" y="476"/>
                    </a:moveTo>
                    <a:cubicBezTo>
                      <a:pt x="446" y="476"/>
                      <a:pt x="448" y="476"/>
                      <a:pt x="450" y="476"/>
                    </a:cubicBezTo>
                    <a:lnTo>
                      <a:pt x="450" y="476"/>
                    </a:lnTo>
                    <a:lnTo>
                      <a:pt x="450" y="476"/>
                    </a:lnTo>
                    <a:close/>
                    <a:moveTo>
                      <a:pt x="1499" y="291"/>
                    </a:moveTo>
                    <a:cubicBezTo>
                      <a:pt x="1476" y="291"/>
                      <a:pt x="1452" y="299"/>
                      <a:pt x="1431" y="316"/>
                    </a:cubicBezTo>
                    <a:lnTo>
                      <a:pt x="1425" y="325"/>
                    </a:lnTo>
                    <a:lnTo>
                      <a:pt x="1428" y="325"/>
                    </a:lnTo>
                    <a:cubicBezTo>
                      <a:pt x="1381" y="363"/>
                      <a:pt x="1371" y="432"/>
                      <a:pt x="1412" y="482"/>
                    </a:cubicBezTo>
                    <a:cubicBezTo>
                      <a:pt x="1433" y="508"/>
                      <a:pt x="1465" y="522"/>
                      <a:pt x="1497" y="522"/>
                    </a:cubicBezTo>
                    <a:cubicBezTo>
                      <a:pt x="1522" y="522"/>
                      <a:pt x="1548" y="513"/>
                      <a:pt x="1570" y="495"/>
                    </a:cubicBezTo>
                    <a:cubicBezTo>
                      <a:pt x="1617" y="457"/>
                      <a:pt x="1623" y="388"/>
                      <a:pt x="1588" y="338"/>
                    </a:cubicBezTo>
                    <a:cubicBezTo>
                      <a:pt x="1568" y="308"/>
                      <a:pt x="1534" y="291"/>
                      <a:pt x="1499" y="291"/>
                    </a:cubicBezTo>
                    <a:close/>
                    <a:moveTo>
                      <a:pt x="450" y="476"/>
                    </a:moveTo>
                    <a:lnTo>
                      <a:pt x="349" y="658"/>
                    </a:lnTo>
                    <a:lnTo>
                      <a:pt x="349" y="662"/>
                    </a:lnTo>
                    <a:cubicBezTo>
                      <a:pt x="373" y="691"/>
                      <a:pt x="406" y="706"/>
                      <a:pt x="440" y="706"/>
                    </a:cubicBezTo>
                    <a:cubicBezTo>
                      <a:pt x="465" y="706"/>
                      <a:pt x="490" y="698"/>
                      <a:pt x="513" y="680"/>
                    </a:cubicBezTo>
                    <a:cubicBezTo>
                      <a:pt x="563" y="643"/>
                      <a:pt x="569" y="570"/>
                      <a:pt x="532" y="520"/>
                    </a:cubicBezTo>
                    <a:cubicBezTo>
                      <a:pt x="514" y="493"/>
                      <a:pt x="485" y="478"/>
                      <a:pt x="450" y="476"/>
                    </a:cubicBezTo>
                    <a:close/>
                    <a:moveTo>
                      <a:pt x="2125" y="1093"/>
                    </a:moveTo>
                    <a:cubicBezTo>
                      <a:pt x="2101" y="1093"/>
                      <a:pt x="2077" y="1102"/>
                      <a:pt x="2057" y="1118"/>
                    </a:cubicBezTo>
                    <a:lnTo>
                      <a:pt x="2063" y="1118"/>
                    </a:lnTo>
                    <a:cubicBezTo>
                      <a:pt x="2054" y="1127"/>
                      <a:pt x="2044" y="1136"/>
                      <a:pt x="2038" y="1152"/>
                    </a:cubicBezTo>
                    <a:lnTo>
                      <a:pt x="2158" y="1099"/>
                    </a:lnTo>
                    <a:cubicBezTo>
                      <a:pt x="2147" y="1095"/>
                      <a:pt x="2136" y="1093"/>
                      <a:pt x="2125" y="1093"/>
                    </a:cubicBezTo>
                    <a:close/>
                    <a:moveTo>
                      <a:pt x="1091" y="1269"/>
                    </a:moveTo>
                    <a:cubicBezTo>
                      <a:pt x="1067" y="1269"/>
                      <a:pt x="1043" y="1276"/>
                      <a:pt x="1022" y="1291"/>
                    </a:cubicBezTo>
                    <a:lnTo>
                      <a:pt x="1019" y="1294"/>
                    </a:lnTo>
                    <a:lnTo>
                      <a:pt x="1022" y="1300"/>
                    </a:lnTo>
                    <a:cubicBezTo>
                      <a:pt x="975" y="1338"/>
                      <a:pt x="969" y="1410"/>
                      <a:pt x="1007" y="1457"/>
                    </a:cubicBezTo>
                    <a:cubicBezTo>
                      <a:pt x="1030" y="1484"/>
                      <a:pt x="1062" y="1498"/>
                      <a:pt x="1094" y="1498"/>
                    </a:cubicBezTo>
                    <a:cubicBezTo>
                      <a:pt x="1119" y="1498"/>
                      <a:pt x="1143" y="1489"/>
                      <a:pt x="1164" y="1473"/>
                    </a:cubicBezTo>
                    <a:cubicBezTo>
                      <a:pt x="1211" y="1432"/>
                      <a:pt x="1220" y="1363"/>
                      <a:pt x="1183" y="1316"/>
                    </a:cubicBezTo>
                    <a:cubicBezTo>
                      <a:pt x="1160" y="1284"/>
                      <a:pt x="1126" y="1269"/>
                      <a:pt x="1091" y="1269"/>
                    </a:cubicBezTo>
                    <a:close/>
                    <a:moveTo>
                      <a:pt x="129" y="1387"/>
                    </a:moveTo>
                    <a:cubicBezTo>
                      <a:pt x="105" y="1387"/>
                      <a:pt x="80" y="1395"/>
                      <a:pt x="60" y="1410"/>
                    </a:cubicBezTo>
                    <a:lnTo>
                      <a:pt x="57" y="1413"/>
                    </a:lnTo>
                    <a:lnTo>
                      <a:pt x="60" y="1413"/>
                    </a:lnTo>
                    <a:cubicBezTo>
                      <a:pt x="9" y="1451"/>
                      <a:pt x="0" y="1523"/>
                      <a:pt x="41" y="1574"/>
                    </a:cubicBezTo>
                    <a:cubicBezTo>
                      <a:pt x="63" y="1603"/>
                      <a:pt x="96" y="1618"/>
                      <a:pt x="130" y="1618"/>
                    </a:cubicBezTo>
                    <a:cubicBezTo>
                      <a:pt x="155" y="1618"/>
                      <a:pt x="180" y="1610"/>
                      <a:pt x="201" y="1593"/>
                    </a:cubicBezTo>
                    <a:cubicBezTo>
                      <a:pt x="252" y="1555"/>
                      <a:pt x="261" y="1482"/>
                      <a:pt x="220" y="1432"/>
                    </a:cubicBezTo>
                    <a:cubicBezTo>
                      <a:pt x="198" y="1403"/>
                      <a:pt x="164" y="1387"/>
                      <a:pt x="129" y="13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50"/>
              <p:cNvSpPr/>
              <p:nvPr/>
            </p:nvSpPr>
            <p:spPr>
              <a:xfrm>
                <a:off x="2592274" y="1835453"/>
                <a:ext cx="148317" cy="258979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596" extrusionOk="0">
                    <a:moveTo>
                      <a:pt x="899" y="0"/>
                    </a:moveTo>
                    <a:cubicBezTo>
                      <a:pt x="897" y="0"/>
                      <a:pt x="895" y="1"/>
                      <a:pt x="894" y="1"/>
                    </a:cubicBezTo>
                    <a:lnTo>
                      <a:pt x="447" y="794"/>
                    </a:lnTo>
                    <a:cubicBezTo>
                      <a:pt x="299" y="1055"/>
                      <a:pt x="151" y="1322"/>
                      <a:pt x="0" y="1583"/>
                    </a:cubicBezTo>
                    <a:cubicBezTo>
                      <a:pt x="0" y="1590"/>
                      <a:pt x="4" y="1595"/>
                      <a:pt x="7" y="1595"/>
                    </a:cubicBezTo>
                    <a:cubicBezTo>
                      <a:pt x="8" y="1595"/>
                      <a:pt x="9" y="1595"/>
                      <a:pt x="10" y="1593"/>
                    </a:cubicBezTo>
                    <a:cubicBezTo>
                      <a:pt x="92" y="1461"/>
                      <a:pt x="183" y="1335"/>
                      <a:pt x="261" y="1203"/>
                    </a:cubicBezTo>
                    <a:cubicBezTo>
                      <a:pt x="340" y="1074"/>
                      <a:pt x="416" y="939"/>
                      <a:pt x="491" y="810"/>
                    </a:cubicBezTo>
                    <a:cubicBezTo>
                      <a:pt x="639" y="545"/>
                      <a:pt x="777" y="275"/>
                      <a:pt x="906" y="8"/>
                    </a:cubicBezTo>
                    <a:cubicBezTo>
                      <a:pt x="914" y="5"/>
                      <a:pt x="907" y="0"/>
                      <a:pt x="8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50"/>
              <p:cNvSpPr/>
              <p:nvPr/>
            </p:nvSpPr>
            <p:spPr>
              <a:xfrm>
                <a:off x="2532558" y="1818739"/>
                <a:ext cx="669699" cy="306361"/>
              </a:xfrm>
              <a:custGeom>
                <a:avLst/>
                <a:gdLst/>
                <a:ahLst/>
                <a:cxnLst/>
                <a:rect l="l" t="t" r="r" b="b"/>
                <a:pathLst>
                  <a:path w="4127" h="1888" extrusionOk="0">
                    <a:moveTo>
                      <a:pt x="3985" y="0"/>
                    </a:moveTo>
                    <a:lnTo>
                      <a:pt x="2938" y="158"/>
                    </a:lnTo>
                    <a:lnTo>
                      <a:pt x="0" y="1888"/>
                    </a:lnTo>
                    <a:cubicBezTo>
                      <a:pt x="4" y="1888"/>
                      <a:pt x="9" y="1888"/>
                      <a:pt x="13" y="1888"/>
                    </a:cubicBezTo>
                    <a:cubicBezTo>
                      <a:pt x="776" y="1888"/>
                      <a:pt x="2170" y="1306"/>
                      <a:pt x="3284" y="718"/>
                    </a:cubicBezTo>
                    <a:cubicBezTo>
                      <a:pt x="3926" y="381"/>
                      <a:pt x="4127" y="142"/>
                      <a:pt x="3985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50"/>
              <p:cNvSpPr/>
              <p:nvPr/>
            </p:nvSpPr>
            <p:spPr>
              <a:xfrm>
                <a:off x="2048664" y="1120000"/>
                <a:ext cx="350346" cy="696777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4294" extrusionOk="0">
                    <a:moveTo>
                      <a:pt x="666" y="0"/>
                    </a:moveTo>
                    <a:cubicBezTo>
                      <a:pt x="656" y="0"/>
                      <a:pt x="645" y="1"/>
                      <a:pt x="633" y="4"/>
                    </a:cubicBezTo>
                    <a:cubicBezTo>
                      <a:pt x="491" y="35"/>
                      <a:pt x="542" y="331"/>
                      <a:pt x="542" y="331"/>
                    </a:cubicBezTo>
                    <a:cubicBezTo>
                      <a:pt x="542" y="331"/>
                      <a:pt x="461" y="164"/>
                      <a:pt x="359" y="164"/>
                    </a:cubicBezTo>
                    <a:cubicBezTo>
                      <a:pt x="351" y="164"/>
                      <a:pt x="343" y="165"/>
                      <a:pt x="334" y="167"/>
                    </a:cubicBezTo>
                    <a:cubicBezTo>
                      <a:pt x="79" y="246"/>
                      <a:pt x="183" y="944"/>
                      <a:pt x="205" y="1243"/>
                    </a:cubicBezTo>
                    <a:cubicBezTo>
                      <a:pt x="212" y="1354"/>
                      <a:pt x="247" y="1592"/>
                      <a:pt x="287" y="1847"/>
                    </a:cubicBezTo>
                    <a:lnTo>
                      <a:pt x="287" y="1847"/>
                    </a:lnTo>
                    <a:cubicBezTo>
                      <a:pt x="173" y="1861"/>
                      <a:pt x="82" y="1970"/>
                      <a:pt x="48" y="2316"/>
                    </a:cubicBezTo>
                    <a:cubicBezTo>
                      <a:pt x="1" y="2737"/>
                      <a:pt x="26" y="3448"/>
                      <a:pt x="117" y="3674"/>
                    </a:cubicBezTo>
                    <a:cubicBezTo>
                      <a:pt x="183" y="3847"/>
                      <a:pt x="803" y="4209"/>
                      <a:pt x="976" y="4294"/>
                    </a:cubicBezTo>
                    <a:lnTo>
                      <a:pt x="2158" y="2687"/>
                    </a:lnTo>
                    <a:cubicBezTo>
                      <a:pt x="2158" y="2687"/>
                      <a:pt x="2017" y="2441"/>
                      <a:pt x="1891" y="2246"/>
                    </a:cubicBezTo>
                    <a:cubicBezTo>
                      <a:pt x="1765" y="2045"/>
                      <a:pt x="1554" y="284"/>
                      <a:pt x="1218" y="284"/>
                    </a:cubicBezTo>
                    <a:cubicBezTo>
                      <a:pt x="1203" y="284"/>
                      <a:pt x="1190" y="288"/>
                      <a:pt x="1179" y="294"/>
                    </a:cubicBezTo>
                    <a:lnTo>
                      <a:pt x="1179" y="294"/>
                    </a:lnTo>
                    <a:cubicBezTo>
                      <a:pt x="1132" y="146"/>
                      <a:pt x="1068" y="38"/>
                      <a:pt x="979" y="32"/>
                    </a:cubicBezTo>
                    <a:cubicBezTo>
                      <a:pt x="977" y="32"/>
                      <a:pt x="974" y="32"/>
                      <a:pt x="972" y="32"/>
                    </a:cubicBezTo>
                    <a:cubicBezTo>
                      <a:pt x="850" y="32"/>
                      <a:pt x="866" y="205"/>
                      <a:pt x="866" y="205"/>
                    </a:cubicBezTo>
                    <a:cubicBezTo>
                      <a:pt x="866" y="205"/>
                      <a:pt x="811" y="0"/>
                      <a:pt x="666" y="0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50"/>
              <p:cNvSpPr/>
              <p:nvPr/>
            </p:nvSpPr>
            <p:spPr>
              <a:xfrm>
                <a:off x="2093613" y="1418903"/>
                <a:ext cx="49655" cy="150909"/>
              </a:xfrm>
              <a:custGeom>
                <a:avLst/>
                <a:gdLst/>
                <a:ahLst/>
                <a:cxnLst/>
                <a:rect l="l" t="t" r="r" b="b"/>
                <a:pathLst>
                  <a:path w="306" h="930" extrusionOk="0">
                    <a:moveTo>
                      <a:pt x="45" y="1"/>
                    </a:moveTo>
                    <a:cubicBezTo>
                      <a:pt x="30" y="1"/>
                      <a:pt x="15" y="3"/>
                      <a:pt x="0" y="8"/>
                    </a:cubicBezTo>
                    <a:cubicBezTo>
                      <a:pt x="45" y="8"/>
                      <a:pt x="85" y="24"/>
                      <a:pt x="111" y="58"/>
                    </a:cubicBezTo>
                    <a:cubicBezTo>
                      <a:pt x="136" y="90"/>
                      <a:pt x="155" y="128"/>
                      <a:pt x="167" y="168"/>
                    </a:cubicBezTo>
                    <a:cubicBezTo>
                      <a:pt x="189" y="250"/>
                      <a:pt x="211" y="332"/>
                      <a:pt x="218" y="417"/>
                    </a:cubicBezTo>
                    <a:cubicBezTo>
                      <a:pt x="243" y="584"/>
                      <a:pt x="252" y="757"/>
                      <a:pt x="280" y="930"/>
                    </a:cubicBezTo>
                    <a:cubicBezTo>
                      <a:pt x="306" y="757"/>
                      <a:pt x="306" y="580"/>
                      <a:pt x="280" y="407"/>
                    </a:cubicBezTo>
                    <a:cubicBezTo>
                      <a:pt x="268" y="323"/>
                      <a:pt x="246" y="235"/>
                      <a:pt x="211" y="153"/>
                    </a:cubicBezTo>
                    <a:cubicBezTo>
                      <a:pt x="195" y="109"/>
                      <a:pt x="167" y="71"/>
                      <a:pt x="133" y="40"/>
                    </a:cubicBezTo>
                    <a:cubicBezTo>
                      <a:pt x="111" y="13"/>
                      <a:pt x="78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50"/>
              <p:cNvSpPr/>
              <p:nvPr/>
            </p:nvSpPr>
            <p:spPr>
              <a:xfrm>
                <a:off x="2135479" y="1174199"/>
                <a:ext cx="45112" cy="238371"/>
              </a:xfrm>
              <a:custGeom>
                <a:avLst/>
                <a:gdLst/>
                <a:ahLst/>
                <a:cxnLst/>
                <a:rect l="l" t="t" r="r" b="b"/>
                <a:pathLst>
                  <a:path w="278" h="146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" y="123"/>
                      <a:pt x="38" y="249"/>
                      <a:pt x="63" y="371"/>
                    </a:cubicBezTo>
                    <a:lnTo>
                      <a:pt x="132" y="736"/>
                    </a:lnTo>
                    <a:lnTo>
                      <a:pt x="208" y="1101"/>
                    </a:lnTo>
                    <a:cubicBezTo>
                      <a:pt x="230" y="1224"/>
                      <a:pt x="258" y="1346"/>
                      <a:pt x="277" y="1469"/>
                    </a:cubicBezTo>
                    <a:cubicBezTo>
                      <a:pt x="277" y="1343"/>
                      <a:pt x="268" y="1217"/>
                      <a:pt x="252" y="1095"/>
                    </a:cubicBezTo>
                    <a:cubicBezTo>
                      <a:pt x="236" y="969"/>
                      <a:pt x="214" y="846"/>
                      <a:pt x="192" y="723"/>
                    </a:cubicBezTo>
                    <a:cubicBezTo>
                      <a:pt x="167" y="604"/>
                      <a:pt x="142" y="481"/>
                      <a:pt x="110" y="359"/>
                    </a:cubicBezTo>
                    <a:cubicBezTo>
                      <a:pt x="70" y="242"/>
                      <a:pt x="38" y="12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50"/>
              <p:cNvSpPr/>
              <p:nvPr/>
            </p:nvSpPr>
            <p:spPr>
              <a:xfrm>
                <a:off x="2187568" y="1154239"/>
                <a:ext cx="45599" cy="217601"/>
              </a:xfrm>
              <a:custGeom>
                <a:avLst/>
                <a:gdLst/>
                <a:ahLst/>
                <a:cxnLst/>
                <a:rect l="l" t="t" r="r" b="b"/>
                <a:pathLst>
                  <a:path w="281" h="1341" extrusionOk="0">
                    <a:moveTo>
                      <a:pt x="0" y="0"/>
                    </a:moveTo>
                    <a:cubicBezTo>
                      <a:pt x="29" y="117"/>
                      <a:pt x="57" y="221"/>
                      <a:pt x="82" y="337"/>
                    </a:cubicBezTo>
                    <a:cubicBezTo>
                      <a:pt x="107" y="447"/>
                      <a:pt x="135" y="557"/>
                      <a:pt x="154" y="670"/>
                    </a:cubicBezTo>
                    <a:cubicBezTo>
                      <a:pt x="173" y="780"/>
                      <a:pt x="198" y="894"/>
                      <a:pt x="217" y="1004"/>
                    </a:cubicBezTo>
                    <a:cubicBezTo>
                      <a:pt x="239" y="1114"/>
                      <a:pt x="255" y="1224"/>
                      <a:pt x="277" y="1340"/>
                    </a:cubicBezTo>
                    <a:cubicBezTo>
                      <a:pt x="280" y="1224"/>
                      <a:pt x="280" y="1108"/>
                      <a:pt x="268" y="994"/>
                    </a:cubicBezTo>
                    <a:cubicBezTo>
                      <a:pt x="255" y="878"/>
                      <a:pt x="239" y="765"/>
                      <a:pt x="217" y="655"/>
                    </a:cubicBezTo>
                    <a:cubicBezTo>
                      <a:pt x="192" y="541"/>
                      <a:pt x="161" y="431"/>
                      <a:pt x="126" y="321"/>
                    </a:cubicBezTo>
                    <a:cubicBezTo>
                      <a:pt x="91" y="211"/>
                      <a:pt x="51" y="10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50"/>
              <p:cNvSpPr/>
              <p:nvPr/>
            </p:nvSpPr>
            <p:spPr>
              <a:xfrm>
                <a:off x="2240631" y="1174199"/>
                <a:ext cx="40893" cy="1746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07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4" y="182"/>
                      <a:pt x="92" y="359"/>
                      <a:pt x="129" y="541"/>
                    </a:cubicBezTo>
                    <a:cubicBezTo>
                      <a:pt x="173" y="717"/>
                      <a:pt x="211" y="893"/>
                      <a:pt x="249" y="1076"/>
                    </a:cubicBezTo>
                    <a:cubicBezTo>
                      <a:pt x="252" y="890"/>
                      <a:pt x="233" y="705"/>
                      <a:pt x="189" y="525"/>
                    </a:cubicBezTo>
                    <a:cubicBezTo>
                      <a:pt x="148" y="343"/>
                      <a:pt x="85" y="16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50"/>
              <p:cNvSpPr/>
              <p:nvPr/>
            </p:nvSpPr>
            <p:spPr>
              <a:xfrm>
                <a:off x="2840873" y="1775575"/>
                <a:ext cx="665642" cy="773691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768" extrusionOk="0">
                    <a:moveTo>
                      <a:pt x="1622" y="1"/>
                    </a:moveTo>
                    <a:cubicBezTo>
                      <a:pt x="1422" y="1"/>
                      <a:pt x="1237" y="100"/>
                      <a:pt x="1073" y="257"/>
                    </a:cubicBezTo>
                    <a:cubicBezTo>
                      <a:pt x="1003" y="326"/>
                      <a:pt x="261" y="1411"/>
                      <a:pt x="57" y="1971"/>
                    </a:cubicBezTo>
                    <a:cubicBezTo>
                      <a:pt x="50" y="1981"/>
                      <a:pt x="44" y="1993"/>
                      <a:pt x="44" y="1999"/>
                    </a:cubicBezTo>
                    <a:lnTo>
                      <a:pt x="32" y="2031"/>
                    </a:lnTo>
                    <a:cubicBezTo>
                      <a:pt x="28" y="2047"/>
                      <a:pt x="19" y="2062"/>
                      <a:pt x="19" y="2078"/>
                    </a:cubicBezTo>
                    <a:cubicBezTo>
                      <a:pt x="13" y="2110"/>
                      <a:pt x="3" y="2135"/>
                      <a:pt x="0" y="2157"/>
                    </a:cubicBezTo>
                    <a:lnTo>
                      <a:pt x="0" y="2188"/>
                    </a:lnTo>
                    <a:cubicBezTo>
                      <a:pt x="3" y="2374"/>
                      <a:pt x="47" y="2550"/>
                      <a:pt x="138" y="2710"/>
                    </a:cubicBezTo>
                    <a:cubicBezTo>
                      <a:pt x="189" y="2805"/>
                      <a:pt x="271" y="2978"/>
                      <a:pt x="271" y="2978"/>
                    </a:cubicBezTo>
                    <a:lnTo>
                      <a:pt x="271" y="3028"/>
                    </a:lnTo>
                    <a:cubicBezTo>
                      <a:pt x="271" y="3028"/>
                      <a:pt x="315" y="3044"/>
                      <a:pt x="271" y="3053"/>
                    </a:cubicBezTo>
                    <a:lnTo>
                      <a:pt x="271" y="4670"/>
                    </a:lnTo>
                    <a:lnTo>
                      <a:pt x="1051" y="4670"/>
                    </a:lnTo>
                    <a:lnTo>
                      <a:pt x="4101" y="4767"/>
                    </a:lnTo>
                    <a:cubicBezTo>
                      <a:pt x="4101" y="4767"/>
                      <a:pt x="4054" y="4588"/>
                      <a:pt x="3963" y="4308"/>
                    </a:cubicBezTo>
                    <a:cubicBezTo>
                      <a:pt x="3960" y="4289"/>
                      <a:pt x="3951" y="4264"/>
                      <a:pt x="3944" y="4242"/>
                    </a:cubicBezTo>
                    <a:cubicBezTo>
                      <a:pt x="3633" y="3204"/>
                      <a:pt x="2919" y="940"/>
                      <a:pt x="2199" y="270"/>
                    </a:cubicBezTo>
                    <a:cubicBezTo>
                      <a:pt x="1996" y="81"/>
                      <a:pt x="1803" y="1"/>
                      <a:pt x="16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50"/>
              <p:cNvSpPr/>
              <p:nvPr/>
            </p:nvSpPr>
            <p:spPr>
              <a:xfrm>
                <a:off x="2841360" y="1826366"/>
                <a:ext cx="644222" cy="651342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4014" extrusionOk="0">
                    <a:moveTo>
                      <a:pt x="1204" y="0"/>
                    </a:moveTo>
                    <a:cubicBezTo>
                      <a:pt x="1144" y="0"/>
                      <a:pt x="1095" y="41"/>
                      <a:pt x="1092" y="101"/>
                    </a:cubicBezTo>
                    <a:cubicBezTo>
                      <a:pt x="1085" y="164"/>
                      <a:pt x="1129" y="221"/>
                      <a:pt x="1192" y="224"/>
                    </a:cubicBezTo>
                    <a:cubicBezTo>
                      <a:pt x="1195" y="224"/>
                      <a:pt x="1197" y="224"/>
                      <a:pt x="1199" y="224"/>
                    </a:cubicBezTo>
                    <a:cubicBezTo>
                      <a:pt x="1259" y="224"/>
                      <a:pt x="1306" y="184"/>
                      <a:pt x="1315" y="123"/>
                    </a:cubicBezTo>
                    <a:cubicBezTo>
                      <a:pt x="1318" y="64"/>
                      <a:pt x="1274" y="7"/>
                      <a:pt x="1211" y="1"/>
                    </a:cubicBezTo>
                    <a:cubicBezTo>
                      <a:pt x="1209" y="1"/>
                      <a:pt x="1207" y="0"/>
                      <a:pt x="1204" y="0"/>
                    </a:cubicBezTo>
                    <a:close/>
                    <a:moveTo>
                      <a:pt x="2216" y="101"/>
                    </a:moveTo>
                    <a:cubicBezTo>
                      <a:pt x="2158" y="101"/>
                      <a:pt x="2107" y="146"/>
                      <a:pt x="2104" y="205"/>
                    </a:cubicBezTo>
                    <a:cubicBezTo>
                      <a:pt x="2101" y="243"/>
                      <a:pt x="2117" y="281"/>
                      <a:pt x="2148" y="303"/>
                    </a:cubicBezTo>
                    <a:cubicBezTo>
                      <a:pt x="2164" y="318"/>
                      <a:pt x="2186" y="328"/>
                      <a:pt x="2208" y="328"/>
                    </a:cubicBezTo>
                    <a:cubicBezTo>
                      <a:pt x="2212" y="328"/>
                      <a:pt x="2216" y="328"/>
                      <a:pt x="2219" y="328"/>
                    </a:cubicBezTo>
                    <a:cubicBezTo>
                      <a:pt x="2277" y="328"/>
                      <a:pt x="2325" y="283"/>
                      <a:pt x="2328" y="224"/>
                    </a:cubicBezTo>
                    <a:cubicBezTo>
                      <a:pt x="2334" y="161"/>
                      <a:pt x="2290" y="108"/>
                      <a:pt x="2227" y="101"/>
                    </a:cubicBezTo>
                    <a:cubicBezTo>
                      <a:pt x="2223" y="101"/>
                      <a:pt x="2220" y="101"/>
                      <a:pt x="2216" y="101"/>
                    </a:cubicBezTo>
                    <a:close/>
                    <a:moveTo>
                      <a:pt x="1615" y="973"/>
                    </a:moveTo>
                    <a:lnTo>
                      <a:pt x="1615" y="973"/>
                    </a:lnTo>
                    <a:cubicBezTo>
                      <a:pt x="1615" y="973"/>
                      <a:pt x="1614" y="974"/>
                      <a:pt x="1614" y="976"/>
                    </a:cubicBezTo>
                    <a:cubicBezTo>
                      <a:pt x="1615" y="974"/>
                      <a:pt x="1615" y="973"/>
                      <a:pt x="1615" y="973"/>
                    </a:cubicBezTo>
                    <a:close/>
                    <a:moveTo>
                      <a:pt x="629" y="870"/>
                    </a:moveTo>
                    <a:cubicBezTo>
                      <a:pt x="629" y="870"/>
                      <a:pt x="628" y="870"/>
                      <a:pt x="626" y="872"/>
                    </a:cubicBezTo>
                    <a:cubicBezTo>
                      <a:pt x="622" y="872"/>
                      <a:pt x="619" y="871"/>
                      <a:pt x="615" y="871"/>
                    </a:cubicBezTo>
                    <a:cubicBezTo>
                      <a:pt x="557" y="871"/>
                      <a:pt x="509" y="917"/>
                      <a:pt x="500" y="976"/>
                    </a:cubicBezTo>
                    <a:cubicBezTo>
                      <a:pt x="494" y="1039"/>
                      <a:pt x="541" y="1092"/>
                      <a:pt x="604" y="1101"/>
                    </a:cubicBezTo>
                    <a:cubicBezTo>
                      <a:pt x="608" y="1102"/>
                      <a:pt x="612" y="1102"/>
                      <a:pt x="615" y="1102"/>
                    </a:cubicBezTo>
                    <a:cubicBezTo>
                      <a:pt x="673" y="1102"/>
                      <a:pt x="721" y="1057"/>
                      <a:pt x="730" y="998"/>
                    </a:cubicBezTo>
                    <a:cubicBezTo>
                      <a:pt x="736" y="935"/>
                      <a:pt x="692" y="881"/>
                      <a:pt x="629" y="872"/>
                    </a:cubicBezTo>
                    <a:cubicBezTo>
                      <a:pt x="629" y="870"/>
                      <a:pt x="629" y="870"/>
                      <a:pt x="629" y="870"/>
                    </a:cubicBezTo>
                    <a:close/>
                    <a:moveTo>
                      <a:pt x="1598" y="974"/>
                    </a:moveTo>
                    <a:cubicBezTo>
                      <a:pt x="1541" y="974"/>
                      <a:pt x="1494" y="1019"/>
                      <a:pt x="1488" y="1076"/>
                    </a:cubicBezTo>
                    <a:cubicBezTo>
                      <a:pt x="1478" y="1139"/>
                      <a:pt x="1526" y="1196"/>
                      <a:pt x="1589" y="1202"/>
                    </a:cubicBezTo>
                    <a:cubicBezTo>
                      <a:pt x="1594" y="1203"/>
                      <a:pt x="1599" y="1203"/>
                      <a:pt x="1605" y="1203"/>
                    </a:cubicBezTo>
                    <a:cubicBezTo>
                      <a:pt x="1661" y="1203"/>
                      <a:pt x="1709" y="1159"/>
                      <a:pt x="1714" y="1101"/>
                    </a:cubicBezTo>
                    <a:cubicBezTo>
                      <a:pt x="1724" y="1032"/>
                      <a:pt x="1680" y="979"/>
                      <a:pt x="1614" y="976"/>
                    </a:cubicBezTo>
                    <a:cubicBezTo>
                      <a:pt x="1608" y="975"/>
                      <a:pt x="1603" y="974"/>
                      <a:pt x="1598" y="974"/>
                    </a:cubicBezTo>
                    <a:close/>
                    <a:moveTo>
                      <a:pt x="2626" y="1069"/>
                    </a:moveTo>
                    <a:cubicBezTo>
                      <a:pt x="2570" y="1069"/>
                      <a:pt x="2525" y="1113"/>
                      <a:pt x="2516" y="1171"/>
                    </a:cubicBezTo>
                    <a:cubicBezTo>
                      <a:pt x="2510" y="1234"/>
                      <a:pt x="2557" y="1290"/>
                      <a:pt x="2620" y="1296"/>
                    </a:cubicBezTo>
                    <a:cubicBezTo>
                      <a:pt x="2626" y="1297"/>
                      <a:pt x="2631" y="1298"/>
                      <a:pt x="2636" y="1298"/>
                    </a:cubicBezTo>
                    <a:cubicBezTo>
                      <a:pt x="2692" y="1298"/>
                      <a:pt x="2737" y="1253"/>
                      <a:pt x="2746" y="1196"/>
                    </a:cubicBezTo>
                    <a:cubicBezTo>
                      <a:pt x="2749" y="1130"/>
                      <a:pt x="2705" y="1073"/>
                      <a:pt x="2642" y="1070"/>
                    </a:cubicBezTo>
                    <a:cubicBezTo>
                      <a:pt x="2637" y="1069"/>
                      <a:pt x="2631" y="1069"/>
                      <a:pt x="2626" y="1069"/>
                    </a:cubicBezTo>
                    <a:close/>
                    <a:moveTo>
                      <a:pt x="60" y="1652"/>
                    </a:moveTo>
                    <a:cubicBezTo>
                      <a:pt x="60" y="1658"/>
                      <a:pt x="54" y="1671"/>
                      <a:pt x="54" y="1680"/>
                    </a:cubicBezTo>
                    <a:lnTo>
                      <a:pt x="41" y="1712"/>
                    </a:lnTo>
                    <a:cubicBezTo>
                      <a:pt x="38" y="1727"/>
                      <a:pt x="29" y="1740"/>
                      <a:pt x="29" y="1759"/>
                    </a:cubicBezTo>
                    <a:cubicBezTo>
                      <a:pt x="22" y="1784"/>
                      <a:pt x="16" y="1812"/>
                      <a:pt x="0" y="1837"/>
                    </a:cubicBezTo>
                    <a:lnTo>
                      <a:pt x="0" y="1869"/>
                    </a:lnTo>
                    <a:cubicBezTo>
                      <a:pt x="3" y="1869"/>
                      <a:pt x="5" y="1869"/>
                      <a:pt x="7" y="1869"/>
                    </a:cubicBezTo>
                    <a:cubicBezTo>
                      <a:pt x="79" y="1869"/>
                      <a:pt x="126" y="1823"/>
                      <a:pt x="132" y="1765"/>
                    </a:cubicBezTo>
                    <a:cubicBezTo>
                      <a:pt x="132" y="1718"/>
                      <a:pt x="104" y="1671"/>
                      <a:pt x="88" y="1652"/>
                    </a:cubicBezTo>
                    <a:close/>
                    <a:moveTo>
                      <a:pt x="1070" y="1740"/>
                    </a:moveTo>
                    <a:cubicBezTo>
                      <a:pt x="1009" y="1740"/>
                      <a:pt x="956" y="1783"/>
                      <a:pt x="953" y="1844"/>
                    </a:cubicBezTo>
                    <a:cubicBezTo>
                      <a:pt x="947" y="1907"/>
                      <a:pt x="991" y="1963"/>
                      <a:pt x="1054" y="1966"/>
                    </a:cubicBezTo>
                    <a:cubicBezTo>
                      <a:pt x="1056" y="1967"/>
                      <a:pt x="1058" y="1967"/>
                      <a:pt x="1060" y="1967"/>
                    </a:cubicBezTo>
                    <a:cubicBezTo>
                      <a:pt x="1121" y="1967"/>
                      <a:pt x="1174" y="1923"/>
                      <a:pt x="1177" y="1863"/>
                    </a:cubicBezTo>
                    <a:cubicBezTo>
                      <a:pt x="1186" y="1806"/>
                      <a:pt x="1139" y="1749"/>
                      <a:pt x="1076" y="1740"/>
                    </a:cubicBezTo>
                    <a:cubicBezTo>
                      <a:pt x="1074" y="1740"/>
                      <a:pt x="1072" y="1740"/>
                      <a:pt x="1070" y="1740"/>
                    </a:cubicBezTo>
                    <a:close/>
                    <a:moveTo>
                      <a:pt x="2045" y="1841"/>
                    </a:moveTo>
                    <a:cubicBezTo>
                      <a:pt x="1991" y="1841"/>
                      <a:pt x="1944" y="1885"/>
                      <a:pt x="1935" y="1941"/>
                    </a:cubicBezTo>
                    <a:cubicBezTo>
                      <a:pt x="1931" y="1982"/>
                      <a:pt x="1947" y="2017"/>
                      <a:pt x="1975" y="2042"/>
                    </a:cubicBezTo>
                    <a:cubicBezTo>
                      <a:pt x="1991" y="2054"/>
                      <a:pt x="2013" y="2064"/>
                      <a:pt x="2038" y="2067"/>
                    </a:cubicBezTo>
                    <a:cubicBezTo>
                      <a:pt x="2101" y="2067"/>
                      <a:pt x="2152" y="2017"/>
                      <a:pt x="2152" y="1954"/>
                    </a:cubicBezTo>
                    <a:cubicBezTo>
                      <a:pt x="2155" y="1897"/>
                      <a:pt x="2117" y="1853"/>
                      <a:pt x="2060" y="1841"/>
                    </a:cubicBezTo>
                    <a:close/>
                    <a:moveTo>
                      <a:pt x="3037" y="1941"/>
                    </a:moveTo>
                    <a:cubicBezTo>
                      <a:pt x="2979" y="1941"/>
                      <a:pt x="2931" y="1986"/>
                      <a:pt x="2922" y="2045"/>
                    </a:cubicBezTo>
                    <a:cubicBezTo>
                      <a:pt x="2916" y="2108"/>
                      <a:pt x="2963" y="2161"/>
                      <a:pt x="3026" y="2171"/>
                    </a:cubicBezTo>
                    <a:cubicBezTo>
                      <a:pt x="3030" y="2171"/>
                      <a:pt x="3033" y="2171"/>
                      <a:pt x="3037" y="2171"/>
                    </a:cubicBezTo>
                    <a:cubicBezTo>
                      <a:pt x="3095" y="2171"/>
                      <a:pt x="3143" y="2126"/>
                      <a:pt x="3152" y="2067"/>
                    </a:cubicBezTo>
                    <a:cubicBezTo>
                      <a:pt x="3155" y="2004"/>
                      <a:pt x="3111" y="1951"/>
                      <a:pt x="3048" y="1941"/>
                    </a:cubicBezTo>
                    <a:cubicBezTo>
                      <a:pt x="3044" y="1941"/>
                      <a:pt x="3040" y="1941"/>
                      <a:pt x="3037" y="1941"/>
                    </a:cubicBezTo>
                    <a:close/>
                    <a:moveTo>
                      <a:pt x="429" y="2611"/>
                    </a:moveTo>
                    <a:cubicBezTo>
                      <a:pt x="371" y="2611"/>
                      <a:pt x="327" y="2653"/>
                      <a:pt x="318" y="2709"/>
                    </a:cubicBezTo>
                    <a:lnTo>
                      <a:pt x="318" y="2734"/>
                    </a:lnTo>
                    <a:cubicBezTo>
                      <a:pt x="324" y="2787"/>
                      <a:pt x="365" y="2828"/>
                      <a:pt x="422" y="2831"/>
                    </a:cubicBezTo>
                    <a:cubicBezTo>
                      <a:pt x="425" y="2832"/>
                      <a:pt x="429" y="2832"/>
                      <a:pt x="433" y="2832"/>
                    </a:cubicBezTo>
                    <a:cubicBezTo>
                      <a:pt x="491" y="2832"/>
                      <a:pt x="542" y="2787"/>
                      <a:pt x="548" y="2728"/>
                    </a:cubicBezTo>
                    <a:cubicBezTo>
                      <a:pt x="548" y="2674"/>
                      <a:pt x="500" y="2617"/>
                      <a:pt x="441" y="2611"/>
                    </a:cubicBezTo>
                    <a:cubicBezTo>
                      <a:pt x="437" y="2611"/>
                      <a:pt x="433" y="2611"/>
                      <a:pt x="429" y="2611"/>
                    </a:cubicBezTo>
                    <a:close/>
                    <a:moveTo>
                      <a:pt x="1445" y="2711"/>
                    </a:moveTo>
                    <a:cubicBezTo>
                      <a:pt x="1387" y="2711"/>
                      <a:pt x="1337" y="2757"/>
                      <a:pt x="1331" y="2816"/>
                    </a:cubicBezTo>
                    <a:cubicBezTo>
                      <a:pt x="1321" y="2879"/>
                      <a:pt x="1368" y="2932"/>
                      <a:pt x="1431" y="2941"/>
                    </a:cubicBezTo>
                    <a:cubicBezTo>
                      <a:pt x="1435" y="2942"/>
                      <a:pt x="1439" y="2942"/>
                      <a:pt x="1443" y="2942"/>
                    </a:cubicBezTo>
                    <a:cubicBezTo>
                      <a:pt x="1501" y="2942"/>
                      <a:pt x="1551" y="2897"/>
                      <a:pt x="1557" y="2838"/>
                    </a:cubicBezTo>
                    <a:cubicBezTo>
                      <a:pt x="1567" y="2772"/>
                      <a:pt x="1519" y="2718"/>
                      <a:pt x="1456" y="2712"/>
                    </a:cubicBezTo>
                    <a:cubicBezTo>
                      <a:pt x="1453" y="2711"/>
                      <a:pt x="1449" y="2711"/>
                      <a:pt x="1445" y="2711"/>
                    </a:cubicBezTo>
                    <a:close/>
                    <a:moveTo>
                      <a:pt x="2446" y="2810"/>
                    </a:moveTo>
                    <a:cubicBezTo>
                      <a:pt x="2393" y="2810"/>
                      <a:pt x="2348" y="2848"/>
                      <a:pt x="2337" y="2901"/>
                    </a:cubicBezTo>
                    <a:cubicBezTo>
                      <a:pt x="2325" y="2963"/>
                      <a:pt x="2369" y="3023"/>
                      <a:pt x="2428" y="3036"/>
                    </a:cubicBezTo>
                    <a:lnTo>
                      <a:pt x="2447" y="3036"/>
                    </a:lnTo>
                    <a:cubicBezTo>
                      <a:pt x="2510" y="3036"/>
                      <a:pt x="2560" y="2985"/>
                      <a:pt x="2560" y="2919"/>
                    </a:cubicBezTo>
                    <a:cubicBezTo>
                      <a:pt x="2564" y="2869"/>
                      <a:pt x="2526" y="2822"/>
                      <a:pt x="2469" y="2812"/>
                    </a:cubicBezTo>
                    <a:cubicBezTo>
                      <a:pt x="2462" y="2811"/>
                      <a:pt x="2454" y="2810"/>
                      <a:pt x="2446" y="2810"/>
                    </a:cubicBezTo>
                    <a:close/>
                    <a:moveTo>
                      <a:pt x="3476" y="2912"/>
                    </a:moveTo>
                    <a:cubicBezTo>
                      <a:pt x="3418" y="2912"/>
                      <a:pt x="3371" y="2952"/>
                      <a:pt x="3362" y="3011"/>
                    </a:cubicBezTo>
                    <a:lnTo>
                      <a:pt x="3362" y="3017"/>
                    </a:lnTo>
                    <a:cubicBezTo>
                      <a:pt x="3356" y="3080"/>
                      <a:pt x="3403" y="3133"/>
                      <a:pt x="3466" y="3136"/>
                    </a:cubicBezTo>
                    <a:cubicBezTo>
                      <a:pt x="3472" y="3137"/>
                      <a:pt x="3477" y="3138"/>
                      <a:pt x="3482" y="3138"/>
                    </a:cubicBezTo>
                    <a:cubicBezTo>
                      <a:pt x="3538" y="3138"/>
                      <a:pt x="3583" y="3093"/>
                      <a:pt x="3586" y="3036"/>
                    </a:cubicBezTo>
                    <a:cubicBezTo>
                      <a:pt x="3595" y="2976"/>
                      <a:pt x="3551" y="2919"/>
                      <a:pt x="3488" y="2913"/>
                    </a:cubicBezTo>
                    <a:cubicBezTo>
                      <a:pt x="3484" y="2913"/>
                      <a:pt x="3480" y="2912"/>
                      <a:pt x="3476" y="2912"/>
                    </a:cubicBezTo>
                    <a:close/>
                    <a:moveTo>
                      <a:pt x="859" y="3482"/>
                    </a:moveTo>
                    <a:cubicBezTo>
                      <a:pt x="799" y="3482"/>
                      <a:pt x="749" y="3525"/>
                      <a:pt x="746" y="3586"/>
                    </a:cubicBezTo>
                    <a:cubicBezTo>
                      <a:pt x="739" y="3649"/>
                      <a:pt x="783" y="3703"/>
                      <a:pt x="846" y="3709"/>
                    </a:cubicBezTo>
                    <a:cubicBezTo>
                      <a:pt x="848" y="3709"/>
                      <a:pt x="851" y="3709"/>
                      <a:pt x="853" y="3709"/>
                    </a:cubicBezTo>
                    <a:cubicBezTo>
                      <a:pt x="913" y="3709"/>
                      <a:pt x="966" y="3666"/>
                      <a:pt x="969" y="3605"/>
                    </a:cubicBezTo>
                    <a:cubicBezTo>
                      <a:pt x="975" y="3545"/>
                      <a:pt x="928" y="3492"/>
                      <a:pt x="865" y="3482"/>
                    </a:cubicBezTo>
                    <a:cubicBezTo>
                      <a:pt x="863" y="3482"/>
                      <a:pt x="861" y="3482"/>
                      <a:pt x="859" y="3482"/>
                    </a:cubicBezTo>
                    <a:close/>
                    <a:moveTo>
                      <a:pt x="1868" y="3585"/>
                    </a:moveTo>
                    <a:cubicBezTo>
                      <a:pt x="1812" y="3585"/>
                      <a:pt x="1767" y="3629"/>
                      <a:pt x="1758" y="3687"/>
                    </a:cubicBezTo>
                    <a:cubicBezTo>
                      <a:pt x="1752" y="3750"/>
                      <a:pt x="1799" y="3806"/>
                      <a:pt x="1862" y="3813"/>
                    </a:cubicBezTo>
                    <a:cubicBezTo>
                      <a:pt x="1868" y="3813"/>
                      <a:pt x="1873" y="3814"/>
                      <a:pt x="1878" y="3814"/>
                    </a:cubicBezTo>
                    <a:cubicBezTo>
                      <a:pt x="1934" y="3814"/>
                      <a:pt x="1979" y="3770"/>
                      <a:pt x="1988" y="3712"/>
                    </a:cubicBezTo>
                    <a:cubicBezTo>
                      <a:pt x="1991" y="3646"/>
                      <a:pt x="1944" y="3589"/>
                      <a:pt x="1884" y="3586"/>
                    </a:cubicBezTo>
                    <a:cubicBezTo>
                      <a:pt x="1879" y="3585"/>
                      <a:pt x="1873" y="3585"/>
                      <a:pt x="1868" y="3585"/>
                    </a:cubicBezTo>
                    <a:close/>
                    <a:moveTo>
                      <a:pt x="2900" y="3684"/>
                    </a:moveTo>
                    <a:cubicBezTo>
                      <a:pt x="2834" y="3684"/>
                      <a:pt x="2784" y="3731"/>
                      <a:pt x="2781" y="3794"/>
                    </a:cubicBezTo>
                    <a:cubicBezTo>
                      <a:pt x="2781" y="3850"/>
                      <a:pt x="2822" y="3901"/>
                      <a:pt x="2875" y="3907"/>
                    </a:cubicBezTo>
                    <a:cubicBezTo>
                      <a:pt x="2938" y="3907"/>
                      <a:pt x="2988" y="3860"/>
                      <a:pt x="2991" y="3797"/>
                    </a:cubicBezTo>
                    <a:cubicBezTo>
                      <a:pt x="2994" y="3743"/>
                      <a:pt x="2954" y="3696"/>
                      <a:pt x="2900" y="3684"/>
                    </a:cubicBezTo>
                    <a:close/>
                    <a:moveTo>
                      <a:pt x="3904" y="3784"/>
                    </a:moveTo>
                    <a:cubicBezTo>
                      <a:pt x="3843" y="3784"/>
                      <a:pt x="3790" y="3830"/>
                      <a:pt x="3787" y="3891"/>
                    </a:cubicBezTo>
                    <a:cubicBezTo>
                      <a:pt x="3784" y="3954"/>
                      <a:pt x="3831" y="4011"/>
                      <a:pt x="3894" y="4014"/>
                    </a:cubicBezTo>
                    <a:cubicBezTo>
                      <a:pt x="3922" y="4014"/>
                      <a:pt x="3948" y="4011"/>
                      <a:pt x="3970" y="3995"/>
                    </a:cubicBezTo>
                    <a:cubicBezTo>
                      <a:pt x="3960" y="3967"/>
                      <a:pt x="3954" y="3948"/>
                      <a:pt x="3948" y="3923"/>
                    </a:cubicBezTo>
                    <a:cubicBezTo>
                      <a:pt x="3938" y="3879"/>
                      <a:pt x="3922" y="3835"/>
                      <a:pt x="3910" y="3784"/>
                    </a:cubicBezTo>
                    <a:cubicBezTo>
                      <a:pt x="3908" y="3784"/>
                      <a:pt x="3906" y="3784"/>
                      <a:pt x="3904" y="37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50"/>
              <p:cNvSpPr/>
              <p:nvPr/>
            </p:nvSpPr>
            <p:spPr>
              <a:xfrm>
                <a:off x="2996167" y="2228798"/>
                <a:ext cx="184179" cy="61662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380" extrusionOk="0">
                    <a:moveTo>
                      <a:pt x="15" y="2"/>
                    </a:moveTo>
                    <a:lnTo>
                      <a:pt x="922" y="299"/>
                    </a:lnTo>
                    <a:lnTo>
                      <a:pt x="922" y="299"/>
                    </a:lnTo>
                    <a:cubicBezTo>
                      <a:pt x="899" y="289"/>
                      <a:pt x="875" y="279"/>
                      <a:pt x="852" y="270"/>
                    </a:cubicBezTo>
                    <a:cubicBezTo>
                      <a:pt x="767" y="226"/>
                      <a:pt x="675" y="191"/>
                      <a:pt x="584" y="153"/>
                    </a:cubicBezTo>
                    <a:cubicBezTo>
                      <a:pt x="399" y="90"/>
                      <a:pt x="207" y="40"/>
                      <a:pt x="15" y="2"/>
                    </a:cubicBezTo>
                    <a:close/>
                    <a:moveTo>
                      <a:pt x="922" y="299"/>
                    </a:moveTo>
                    <a:cubicBezTo>
                      <a:pt x="944" y="307"/>
                      <a:pt x="966" y="316"/>
                      <a:pt x="987" y="323"/>
                    </a:cubicBezTo>
                    <a:cubicBezTo>
                      <a:pt x="1034" y="342"/>
                      <a:pt x="1084" y="358"/>
                      <a:pt x="1132" y="367"/>
                    </a:cubicBezTo>
                    <a:lnTo>
                      <a:pt x="922" y="299"/>
                    </a:lnTo>
                    <a:close/>
                    <a:moveTo>
                      <a:pt x="8" y="1"/>
                    </a:moveTo>
                    <a:cubicBezTo>
                      <a:pt x="2" y="1"/>
                      <a:pt x="0" y="13"/>
                      <a:pt x="6" y="18"/>
                    </a:cubicBezTo>
                    <a:cubicBezTo>
                      <a:pt x="201" y="75"/>
                      <a:pt x="389" y="144"/>
                      <a:pt x="578" y="213"/>
                    </a:cubicBezTo>
                    <a:cubicBezTo>
                      <a:pt x="672" y="248"/>
                      <a:pt x="767" y="288"/>
                      <a:pt x="855" y="320"/>
                    </a:cubicBezTo>
                    <a:cubicBezTo>
                      <a:pt x="899" y="336"/>
                      <a:pt x="943" y="348"/>
                      <a:pt x="990" y="358"/>
                    </a:cubicBezTo>
                    <a:cubicBezTo>
                      <a:pt x="1037" y="370"/>
                      <a:pt x="1087" y="373"/>
                      <a:pt x="1135" y="380"/>
                    </a:cubicBezTo>
                    <a:lnTo>
                      <a:pt x="12" y="2"/>
                    </a:lnTo>
                    <a:cubicBezTo>
                      <a:pt x="10" y="1"/>
                      <a:pt x="9" y="1"/>
                      <a:pt x="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50"/>
              <p:cNvSpPr/>
              <p:nvPr/>
            </p:nvSpPr>
            <p:spPr>
              <a:xfrm>
                <a:off x="2915356" y="2248920"/>
                <a:ext cx="158378" cy="22231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37" extrusionOk="0">
                    <a:moveTo>
                      <a:pt x="10" y="1"/>
                    </a:moveTo>
                    <a:cubicBezTo>
                      <a:pt x="0" y="1"/>
                      <a:pt x="0" y="13"/>
                      <a:pt x="3" y="20"/>
                    </a:cubicBezTo>
                    <a:cubicBezTo>
                      <a:pt x="167" y="35"/>
                      <a:pt x="327" y="58"/>
                      <a:pt x="488" y="76"/>
                    </a:cubicBezTo>
                    <a:lnTo>
                      <a:pt x="727" y="108"/>
                    </a:lnTo>
                    <a:lnTo>
                      <a:pt x="850" y="124"/>
                    </a:lnTo>
                    <a:cubicBezTo>
                      <a:pt x="890" y="130"/>
                      <a:pt x="934" y="130"/>
                      <a:pt x="972" y="136"/>
                    </a:cubicBezTo>
                    <a:cubicBezTo>
                      <a:pt x="972" y="136"/>
                      <a:pt x="975" y="130"/>
                      <a:pt x="972" y="130"/>
                    </a:cubicBezTo>
                    <a:cubicBezTo>
                      <a:pt x="934" y="117"/>
                      <a:pt x="894" y="105"/>
                      <a:pt x="850" y="92"/>
                    </a:cubicBezTo>
                    <a:lnTo>
                      <a:pt x="736" y="70"/>
                    </a:lnTo>
                    <a:cubicBezTo>
                      <a:pt x="658" y="54"/>
                      <a:pt x="579" y="42"/>
                      <a:pt x="497" y="29"/>
                    </a:cubicBezTo>
                    <a:cubicBezTo>
                      <a:pt x="337" y="10"/>
                      <a:pt x="170" y="1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50"/>
              <p:cNvSpPr/>
              <p:nvPr/>
            </p:nvSpPr>
            <p:spPr>
              <a:xfrm>
                <a:off x="2863754" y="1875372"/>
                <a:ext cx="386046" cy="657508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4052" extrusionOk="0">
                    <a:moveTo>
                      <a:pt x="1963" y="0"/>
                    </a:moveTo>
                    <a:cubicBezTo>
                      <a:pt x="1535" y="0"/>
                      <a:pt x="611" y="1222"/>
                      <a:pt x="1" y="2092"/>
                    </a:cubicBezTo>
                    <a:cubicBezTo>
                      <a:pt x="51" y="2187"/>
                      <a:pt x="111" y="2278"/>
                      <a:pt x="130" y="2360"/>
                    </a:cubicBezTo>
                    <a:lnTo>
                      <a:pt x="130" y="2410"/>
                    </a:lnTo>
                    <a:cubicBezTo>
                      <a:pt x="177" y="2419"/>
                      <a:pt x="177" y="2426"/>
                      <a:pt x="130" y="2435"/>
                    </a:cubicBezTo>
                    <a:lnTo>
                      <a:pt x="130" y="4052"/>
                    </a:lnTo>
                    <a:lnTo>
                      <a:pt x="1388" y="4052"/>
                    </a:lnTo>
                    <a:cubicBezTo>
                      <a:pt x="1614" y="3567"/>
                      <a:pt x="2378" y="460"/>
                      <a:pt x="2061" y="29"/>
                    </a:cubicBezTo>
                    <a:cubicBezTo>
                      <a:pt x="2048" y="13"/>
                      <a:pt x="2023" y="4"/>
                      <a:pt x="2001" y="4"/>
                    </a:cubicBezTo>
                    <a:cubicBezTo>
                      <a:pt x="1989" y="1"/>
                      <a:pt x="1976" y="0"/>
                      <a:pt x="1963" y="0"/>
                    </a:cubicBezTo>
                    <a:close/>
                  </a:path>
                </a:pathLst>
              </a:custGeom>
              <a:solidFill>
                <a:srgbClr val="423542">
                  <a:alpha val="3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50"/>
              <p:cNvSpPr/>
              <p:nvPr/>
            </p:nvSpPr>
            <p:spPr>
              <a:xfrm>
                <a:off x="2971015" y="1597239"/>
                <a:ext cx="167952" cy="304252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1875" extrusionOk="0">
                    <a:moveTo>
                      <a:pt x="805" y="0"/>
                    </a:moveTo>
                    <a:lnTo>
                      <a:pt x="705" y="73"/>
                    </a:lnTo>
                    <a:lnTo>
                      <a:pt x="0" y="607"/>
                    </a:lnTo>
                    <a:lnTo>
                      <a:pt x="192" y="1224"/>
                    </a:lnTo>
                    <a:lnTo>
                      <a:pt x="205" y="1271"/>
                    </a:lnTo>
                    <a:cubicBezTo>
                      <a:pt x="205" y="1271"/>
                      <a:pt x="249" y="1875"/>
                      <a:pt x="362" y="1875"/>
                    </a:cubicBezTo>
                    <a:cubicBezTo>
                      <a:pt x="705" y="1866"/>
                      <a:pt x="1022" y="1350"/>
                      <a:pt x="1035" y="1274"/>
                    </a:cubicBezTo>
                    <a:cubicBezTo>
                      <a:pt x="1025" y="1086"/>
                      <a:pt x="1003" y="894"/>
                      <a:pt x="969" y="708"/>
                    </a:cubicBezTo>
                    <a:cubicBezTo>
                      <a:pt x="963" y="680"/>
                      <a:pt x="956" y="658"/>
                      <a:pt x="953" y="629"/>
                    </a:cubicBezTo>
                    <a:cubicBezTo>
                      <a:pt x="947" y="604"/>
                      <a:pt x="944" y="585"/>
                      <a:pt x="937" y="554"/>
                    </a:cubicBezTo>
                    <a:cubicBezTo>
                      <a:pt x="928" y="523"/>
                      <a:pt x="922" y="488"/>
                      <a:pt x="912" y="457"/>
                    </a:cubicBezTo>
                    <a:cubicBezTo>
                      <a:pt x="912" y="444"/>
                      <a:pt x="909" y="434"/>
                      <a:pt x="906" y="422"/>
                    </a:cubicBezTo>
                    <a:cubicBezTo>
                      <a:pt x="900" y="409"/>
                      <a:pt x="897" y="400"/>
                      <a:pt x="897" y="390"/>
                    </a:cubicBezTo>
                    <a:cubicBezTo>
                      <a:pt x="846" y="173"/>
                      <a:pt x="805" y="0"/>
                      <a:pt x="805" y="0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50"/>
              <p:cNvSpPr/>
              <p:nvPr/>
            </p:nvSpPr>
            <p:spPr>
              <a:xfrm>
                <a:off x="2971502" y="1597239"/>
                <a:ext cx="145072" cy="19861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224" extrusionOk="0">
                    <a:moveTo>
                      <a:pt x="809" y="0"/>
                    </a:moveTo>
                    <a:cubicBezTo>
                      <a:pt x="808" y="0"/>
                      <a:pt x="808" y="1"/>
                      <a:pt x="808" y="1"/>
                    </a:cubicBezTo>
                    <a:lnTo>
                      <a:pt x="808" y="1"/>
                    </a:lnTo>
                    <a:lnTo>
                      <a:pt x="809" y="0"/>
                    </a:lnTo>
                    <a:close/>
                    <a:moveTo>
                      <a:pt x="808" y="1"/>
                    </a:moveTo>
                    <a:lnTo>
                      <a:pt x="705" y="73"/>
                    </a:lnTo>
                    <a:lnTo>
                      <a:pt x="0" y="607"/>
                    </a:lnTo>
                    <a:lnTo>
                      <a:pt x="195" y="1224"/>
                    </a:lnTo>
                    <a:cubicBezTo>
                      <a:pt x="535" y="1064"/>
                      <a:pt x="796" y="755"/>
                      <a:pt x="894" y="390"/>
                    </a:cubicBezTo>
                    <a:cubicBezTo>
                      <a:pt x="844" y="181"/>
                      <a:pt x="804" y="8"/>
                      <a:pt x="808" y="1"/>
                    </a:cubicBezTo>
                    <a:close/>
                  </a:path>
                </a:pathLst>
              </a:custGeom>
              <a:solidFill>
                <a:srgbClr val="263238">
                  <a:alpha val="587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50"/>
              <p:cNvSpPr/>
              <p:nvPr/>
            </p:nvSpPr>
            <p:spPr>
              <a:xfrm>
                <a:off x="2784728" y="1325760"/>
                <a:ext cx="407304" cy="430333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652" extrusionOk="0">
                    <a:moveTo>
                      <a:pt x="1299" y="0"/>
                    </a:moveTo>
                    <a:cubicBezTo>
                      <a:pt x="863" y="0"/>
                      <a:pt x="396" y="283"/>
                      <a:pt x="217" y="1205"/>
                    </a:cubicBezTo>
                    <a:cubicBezTo>
                      <a:pt x="0" y="2321"/>
                      <a:pt x="642" y="2579"/>
                      <a:pt x="881" y="2626"/>
                    </a:cubicBezTo>
                    <a:cubicBezTo>
                      <a:pt x="935" y="2637"/>
                      <a:pt x="1021" y="2651"/>
                      <a:pt x="1126" y="2651"/>
                    </a:cubicBezTo>
                    <a:cubicBezTo>
                      <a:pt x="1444" y="2651"/>
                      <a:pt x="1931" y="2515"/>
                      <a:pt x="2180" y="1699"/>
                    </a:cubicBezTo>
                    <a:cubicBezTo>
                      <a:pt x="2510" y="614"/>
                      <a:pt x="2060" y="157"/>
                      <a:pt x="1570" y="35"/>
                    </a:cubicBezTo>
                    <a:cubicBezTo>
                      <a:pt x="1483" y="13"/>
                      <a:pt x="1392" y="0"/>
                      <a:pt x="1299" y="0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50"/>
              <p:cNvSpPr/>
              <p:nvPr/>
            </p:nvSpPr>
            <p:spPr>
              <a:xfrm>
                <a:off x="2844930" y="1477808"/>
                <a:ext cx="34239" cy="17687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09" extrusionOk="0">
                    <a:moveTo>
                      <a:pt x="122" y="0"/>
                    </a:moveTo>
                    <a:cubicBezTo>
                      <a:pt x="119" y="0"/>
                      <a:pt x="116" y="0"/>
                      <a:pt x="113" y="0"/>
                    </a:cubicBezTo>
                    <a:cubicBezTo>
                      <a:pt x="79" y="0"/>
                      <a:pt x="41" y="13"/>
                      <a:pt x="16" y="38"/>
                    </a:cubicBezTo>
                    <a:cubicBezTo>
                      <a:pt x="0" y="54"/>
                      <a:pt x="0" y="79"/>
                      <a:pt x="16" y="95"/>
                    </a:cubicBezTo>
                    <a:cubicBezTo>
                      <a:pt x="22" y="104"/>
                      <a:pt x="32" y="107"/>
                      <a:pt x="38" y="107"/>
                    </a:cubicBezTo>
                    <a:lnTo>
                      <a:pt x="117" y="107"/>
                    </a:lnTo>
                    <a:cubicBezTo>
                      <a:pt x="121" y="108"/>
                      <a:pt x="126" y="108"/>
                      <a:pt x="131" y="108"/>
                    </a:cubicBezTo>
                    <a:cubicBezTo>
                      <a:pt x="154" y="108"/>
                      <a:pt x="177" y="102"/>
                      <a:pt x="195" y="89"/>
                    </a:cubicBezTo>
                    <a:cubicBezTo>
                      <a:pt x="208" y="76"/>
                      <a:pt x="211" y="57"/>
                      <a:pt x="205" y="41"/>
                    </a:cubicBezTo>
                    <a:cubicBezTo>
                      <a:pt x="185" y="15"/>
                      <a:pt x="154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50"/>
              <p:cNvSpPr/>
              <p:nvPr/>
            </p:nvSpPr>
            <p:spPr>
              <a:xfrm>
                <a:off x="2952029" y="1494197"/>
                <a:ext cx="34402" cy="2288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141" extrusionOk="0">
                    <a:moveTo>
                      <a:pt x="78" y="1"/>
                    </a:moveTo>
                    <a:cubicBezTo>
                      <a:pt x="57" y="1"/>
                      <a:pt x="36" y="7"/>
                      <a:pt x="16" y="19"/>
                    </a:cubicBezTo>
                    <a:cubicBezTo>
                      <a:pt x="4" y="32"/>
                      <a:pt x="1" y="50"/>
                      <a:pt x="7" y="66"/>
                    </a:cubicBezTo>
                    <a:cubicBezTo>
                      <a:pt x="23" y="85"/>
                      <a:pt x="48" y="101"/>
                      <a:pt x="73" y="110"/>
                    </a:cubicBezTo>
                    <a:cubicBezTo>
                      <a:pt x="98" y="116"/>
                      <a:pt x="127" y="129"/>
                      <a:pt x="149" y="135"/>
                    </a:cubicBezTo>
                    <a:cubicBezTo>
                      <a:pt x="153" y="139"/>
                      <a:pt x="158" y="140"/>
                      <a:pt x="163" y="140"/>
                    </a:cubicBezTo>
                    <a:cubicBezTo>
                      <a:pt x="168" y="140"/>
                      <a:pt x="174" y="139"/>
                      <a:pt x="180" y="135"/>
                    </a:cubicBezTo>
                    <a:cubicBezTo>
                      <a:pt x="205" y="126"/>
                      <a:pt x="211" y="98"/>
                      <a:pt x="199" y="79"/>
                    </a:cubicBezTo>
                    <a:cubicBezTo>
                      <a:pt x="180" y="47"/>
                      <a:pt x="152" y="22"/>
                      <a:pt x="117" y="10"/>
                    </a:cubicBezTo>
                    <a:cubicBezTo>
                      <a:pt x="105" y="3"/>
                      <a:pt x="92" y="1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50"/>
              <p:cNvSpPr/>
              <p:nvPr/>
            </p:nvSpPr>
            <p:spPr>
              <a:xfrm>
                <a:off x="2932719" y="1555860"/>
                <a:ext cx="13306" cy="34401"/>
              </a:xfrm>
              <a:custGeom>
                <a:avLst/>
                <a:gdLst/>
                <a:ahLst/>
                <a:cxnLst/>
                <a:rect l="l" t="t" r="r" b="b"/>
                <a:pathLst>
                  <a:path w="82" h="212" extrusionOk="0">
                    <a:moveTo>
                      <a:pt x="41" y="1"/>
                    </a:moveTo>
                    <a:lnTo>
                      <a:pt x="41" y="1"/>
                    </a:lnTo>
                    <a:cubicBezTo>
                      <a:pt x="13" y="70"/>
                      <a:pt x="0" y="189"/>
                      <a:pt x="82" y="211"/>
                    </a:cubicBezTo>
                    <a:cubicBezTo>
                      <a:pt x="19" y="174"/>
                      <a:pt x="29" y="82"/>
                      <a:pt x="44" y="7"/>
                    </a:cubicBezTo>
                    <a:cubicBezTo>
                      <a:pt x="44" y="4"/>
                      <a:pt x="41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50"/>
              <p:cNvSpPr/>
              <p:nvPr/>
            </p:nvSpPr>
            <p:spPr>
              <a:xfrm>
                <a:off x="2930123" y="1545150"/>
                <a:ext cx="42515" cy="40080"/>
              </a:xfrm>
              <a:custGeom>
                <a:avLst/>
                <a:gdLst/>
                <a:ahLst/>
                <a:cxnLst/>
                <a:rect l="l" t="t" r="r" b="b"/>
                <a:pathLst>
                  <a:path w="262" h="247" extrusionOk="0">
                    <a:moveTo>
                      <a:pt x="134" y="0"/>
                    </a:moveTo>
                    <a:cubicBezTo>
                      <a:pt x="33" y="0"/>
                      <a:pt x="0" y="237"/>
                      <a:pt x="111" y="246"/>
                    </a:cubicBezTo>
                    <a:cubicBezTo>
                      <a:pt x="114" y="246"/>
                      <a:pt x="117" y="246"/>
                      <a:pt x="119" y="246"/>
                    </a:cubicBezTo>
                    <a:cubicBezTo>
                      <a:pt x="232" y="246"/>
                      <a:pt x="262" y="13"/>
                      <a:pt x="142" y="1"/>
                    </a:cubicBezTo>
                    <a:cubicBezTo>
                      <a:pt x="139" y="0"/>
                      <a:pt x="137" y="0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50"/>
              <p:cNvSpPr/>
              <p:nvPr/>
            </p:nvSpPr>
            <p:spPr>
              <a:xfrm>
                <a:off x="2957222" y="1548071"/>
                <a:ext cx="26126" cy="17687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09" extrusionOk="0">
                    <a:moveTo>
                      <a:pt x="15" y="1"/>
                    </a:moveTo>
                    <a:cubicBezTo>
                      <a:pt x="8" y="1"/>
                      <a:pt x="3" y="8"/>
                      <a:pt x="0" y="8"/>
                    </a:cubicBezTo>
                    <a:cubicBezTo>
                      <a:pt x="3" y="61"/>
                      <a:pt x="25" y="108"/>
                      <a:pt x="79" y="108"/>
                    </a:cubicBezTo>
                    <a:cubicBezTo>
                      <a:pt x="129" y="108"/>
                      <a:pt x="151" y="64"/>
                      <a:pt x="161" y="17"/>
                    </a:cubicBezTo>
                    <a:lnTo>
                      <a:pt x="161" y="17"/>
                    </a:lnTo>
                    <a:cubicBezTo>
                      <a:pt x="139" y="33"/>
                      <a:pt x="118" y="54"/>
                      <a:pt x="94" y="54"/>
                    </a:cubicBezTo>
                    <a:cubicBezTo>
                      <a:pt x="90" y="54"/>
                      <a:pt x="86" y="53"/>
                      <a:pt x="82" y="52"/>
                    </a:cubicBezTo>
                    <a:cubicBezTo>
                      <a:pt x="54" y="46"/>
                      <a:pt x="38" y="17"/>
                      <a:pt x="19" y="2"/>
                    </a:cubicBezTo>
                    <a:cubicBezTo>
                      <a:pt x="18" y="1"/>
                      <a:pt x="16" y="1"/>
                      <a:pt x="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50"/>
              <p:cNvSpPr/>
              <p:nvPr/>
            </p:nvSpPr>
            <p:spPr>
              <a:xfrm>
                <a:off x="2853044" y="1542554"/>
                <a:ext cx="18499" cy="30831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90" extrusionOk="0">
                    <a:moveTo>
                      <a:pt x="114" y="1"/>
                    </a:moveTo>
                    <a:cubicBezTo>
                      <a:pt x="114" y="1"/>
                      <a:pt x="108" y="1"/>
                      <a:pt x="108" y="7"/>
                    </a:cubicBezTo>
                    <a:cubicBezTo>
                      <a:pt x="98" y="83"/>
                      <a:pt x="76" y="174"/>
                      <a:pt x="1" y="190"/>
                    </a:cubicBezTo>
                    <a:cubicBezTo>
                      <a:pt x="82" y="190"/>
                      <a:pt x="114" y="73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50"/>
              <p:cNvSpPr/>
              <p:nvPr/>
            </p:nvSpPr>
            <p:spPr>
              <a:xfrm>
                <a:off x="2835681" y="1527463"/>
                <a:ext cx="42191" cy="40242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48" extrusionOk="0">
                    <a:moveTo>
                      <a:pt x="142" y="0"/>
                    </a:moveTo>
                    <a:cubicBezTo>
                      <a:pt x="34" y="0"/>
                      <a:pt x="1" y="221"/>
                      <a:pt x="108" y="245"/>
                    </a:cubicBezTo>
                    <a:cubicBezTo>
                      <a:pt x="114" y="246"/>
                      <a:pt x="119" y="247"/>
                      <a:pt x="125" y="247"/>
                    </a:cubicBezTo>
                    <a:cubicBezTo>
                      <a:pt x="222" y="247"/>
                      <a:pt x="259" y="24"/>
                      <a:pt x="161" y="3"/>
                    </a:cubicBezTo>
                    <a:cubicBezTo>
                      <a:pt x="154" y="1"/>
                      <a:pt x="148" y="0"/>
                      <a:pt x="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50"/>
              <p:cNvSpPr/>
              <p:nvPr/>
            </p:nvSpPr>
            <p:spPr>
              <a:xfrm>
                <a:off x="2830164" y="1528274"/>
                <a:ext cx="24990" cy="19148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18" extrusionOk="0">
                    <a:moveTo>
                      <a:pt x="13" y="1"/>
                    </a:moveTo>
                    <a:cubicBezTo>
                      <a:pt x="0" y="48"/>
                      <a:pt x="13" y="98"/>
                      <a:pt x="50" y="114"/>
                    </a:cubicBezTo>
                    <a:cubicBezTo>
                      <a:pt x="57" y="117"/>
                      <a:pt x="64" y="118"/>
                      <a:pt x="71" y="118"/>
                    </a:cubicBezTo>
                    <a:cubicBezTo>
                      <a:pt x="103" y="118"/>
                      <a:pt x="132" y="88"/>
                      <a:pt x="148" y="51"/>
                    </a:cubicBezTo>
                    <a:cubicBezTo>
                      <a:pt x="154" y="48"/>
                      <a:pt x="149" y="35"/>
                      <a:pt x="143" y="35"/>
                    </a:cubicBezTo>
                    <a:cubicBezTo>
                      <a:pt x="143" y="35"/>
                      <a:pt x="142" y="35"/>
                      <a:pt x="142" y="35"/>
                    </a:cubicBezTo>
                    <a:cubicBezTo>
                      <a:pt x="118" y="44"/>
                      <a:pt x="97" y="64"/>
                      <a:pt x="74" y="64"/>
                    </a:cubicBezTo>
                    <a:cubicBezTo>
                      <a:pt x="73" y="64"/>
                      <a:pt x="71" y="64"/>
                      <a:pt x="69" y="64"/>
                    </a:cubicBezTo>
                    <a:cubicBezTo>
                      <a:pt x="47" y="61"/>
                      <a:pt x="28" y="32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50"/>
              <p:cNvSpPr/>
              <p:nvPr/>
            </p:nvSpPr>
            <p:spPr>
              <a:xfrm>
                <a:off x="2901076" y="1657766"/>
                <a:ext cx="25639" cy="10547"/>
              </a:xfrm>
              <a:custGeom>
                <a:avLst/>
                <a:gdLst/>
                <a:ahLst/>
                <a:cxnLst/>
                <a:rect l="l" t="t" r="r" b="b"/>
                <a:pathLst>
                  <a:path w="158" h="65" extrusionOk="0">
                    <a:moveTo>
                      <a:pt x="151" y="0"/>
                    </a:moveTo>
                    <a:cubicBezTo>
                      <a:pt x="149" y="0"/>
                      <a:pt x="148" y="1"/>
                      <a:pt x="148" y="2"/>
                    </a:cubicBezTo>
                    <a:cubicBezTo>
                      <a:pt x="129" y="17"/>
                      <a:pt x="110" y="39"/>
                      <a:pt x="79" y="39"/>
                    </a:cubicBezTo>
                    <a:cubicBezTo>
                      <a:pt x="51" y="36"/>
                      <a:pt x="22" y="24"/>
                      <a:pt x="0" y="14"/>
                    </a:cubicBezTo>
                    <a:lnTo>
                      <a:pt x="0" y="14"/>
                    </a:lnTo>
                    <a:cubicBezTo>
                      <a:pt x="19" y="46"/>
                      <a:pt x="51" y="65"/>
                      <a:pt x="88" y="65"/>
                    </a:cubicBezTo>
                    <a:cubicBezTo>
                      <a:pt x="120" y="61"/>
                      <a:pt x="148" y="36"/>
                      <a:pt x="157" y="2"/>
                    </a:cubicBezTo>
                    <a:cubicBezTo>
                      <a:pt x="157" y="2"/>
                      <a:pt x="153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50"/>
              <p:cNvSpPr/>
              <p:nvPr/>
            </p:nvSpPr>
            <p:spPr>
              <a:xfrm>
                <a:off x="2858723" y="1484298"/>
                <a:ext cx="63286" cy="151233"/>
              </a:xfrm>
              <a:custGeom>
                <a:avLst/>
                <a:gdLst/>
                <a:ahLst/>
                <a:cxnLst/>
                <a:rect l="l" t="t" r="r" b="b"/>
                <a:pathLst>
                  <a:path w="390" h="932" extrusionOk="0">
                    <a:moveTo>
                      <a:pt x="289" y="0"/>
                    </a:moveTo>
                    <a:cubicBezTo>
                      <a:pt x="287" y="0"/>
                      <a:pt x="286" y="1"/>
                      <a:pt x="286" y="1"/>
                    </a:cubicBezTo>
                    <a:cubicBezTo>
                      <a:pt x="170" y="237"/>
                      <a:pt x="76" y="479"/>
                      <a:pt x="3" y="731"/>
                    </a:cubicBezTo>
                    <a:cubicBezTo>
                      <a:pt x="1" y="747"/>
                      <a:pt x="21" y="753"/>
                      <a:pt x="47" y="753"/>
                    </a:cubicBezTo>
                    <a:cubicBezTo>
                      <a:pt x="81" y="753"/>
                      <a:pt x="123" y="744"/>
                      <a:pt x="135" y="740"/>
                    </a:cubicBezTo>
                    <a:lnTo>
                      <a:pt x="135" y="740"/>
                    </a:lnTo>
                    <a:cubicBezTo>
                      <a:pt x="135" y="741"/>
                      <a:pt x="98" y="851"/>
                      <a:pt x="91" y="904"/>
                    </a:cubicBezTo>
                    <a:cubicBezTo>
                      <a:pt x="91" y="910"/>
                      <a:pt x="104" y="917"/>
                      <a:pt x="123" y="917"/>
                    </a:cubicBezTo>
                    <a:cubicBezTo>
                      <a:pt x="152" y="927"/>
                      <a:pt x="181" y="931"/>
                      <a:pt x="211" y="931"/>
                    </a:cubicBezTo>
                    <a:cubicBezTo>
                      <a:pt x="275" y="931"/>
                      <a:pt x="338" y="908"/>
                      <a:pt x="387" y="863"/>
                    </a:cubicBezTo>
                    <a:cubicBezTo>
                      <a:pt x="390" y="858"/>
                      <a:pt x="388" y="853"/>
                      <a:pt x="382" y="853"/>
                    </a:cubicBezTo>
                    <a:cubicBezTo>
                      <a:pt x="381" y="853"/>
                      <a:pt x="379" y="853"/>
                      <a:pt x="378" y="854"/>
                    </a:cubicBezTo>
                    <a:cubicBezTo>
                      <a:pt x="326" y="877"/>
                      <a:pt x="269" y="889"/>
                      <a:pt x="213" y="889"/>
                    </a:cubicBezTo>
                    <a:cubicBezTo>
                      <a:pt x="187" y="889"/>
                      <a:pt x="161" y="887"/>
                      <a:pt x="135" y="882"/>
                    </a:cubicBezTo>
                    <a:cubicBezTo>
                      <a:pt x="135" y="866"/>
                      <a:pt x="201" y="693"/>
                      <a:pt x="192" y="690"/>
                    </a:cubicBezTo>
                    <a:cubicBezTo>
                      <a:pt x="180" y="688"/>
                      <a:pt x="168" y="688"/>
                      <a:pt x="155" y="688"/>
                    </a:cubicBezTo>
                    <a:cubicBezTo>
                      <a:pt x="126" y="688"/>
                      <a:pt x="95" y="692"/>
                      <a:pt x="66" y="696"/>
                    </a:cubicBezTo>
                    <a:cubicBezTo>
                      <a:pt x="135" y="461"/>
                      <a:pt x="236" y="240"/>
                      <a:pt x="299" y="8"/>
                    </a:cubicBezTo>
                    <a:cubicBezTo>
                      <a:pt x="299" y="3"/>
                      <a:pt x="292" y="0"/>
                      <a:pt x="2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50"/>
              <p:cNvSpPr/>
              <p:nvPr/>
            </p:nvSpPr>
            <p:spPr>
              <a:xfrm>
                <a:off x="2837790" y="1315212"/>
                <a:ext cx="353267" cy="28981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786" extrusionOk="0">
                    <a:moveTo>
                      <a:pt x="917" y="1"/>
                    </a:moveTo>
                    <a:cubicBezTo>
                      <a:pt x="176" y="1"/>
                      <a:pt x="0" y="870"/>
                      <a:pt x="0" y="870"/>
                    </a:cubicBezTo>
                    <a:cubicBezTo>
                      <a:pt x="98" y="801"/>
                      <a:pt x="268" y="512"/>
                      <a:pt x="268" y="512"/>
                    </a:cubicBezTo>
                    <a:cubicBezTo>
                      <a:pt x="337" y="669"/>
                      <a:pt x="463" y="798"/>
                      <a:pt x="617" y="877"/>
                    </a:cubicBezTo>
                    <a:cubicBezTo>
                      <a:pt x="547" y="748"/>
                      <a:pt x="500" y="609"/>
                      <a:pt x="472" y="468"/>
                    </a:cubicBezTo>
                    <a:lnTo>
                      <a:pt x="472" y="468"/>
                    </a:lnTo>
                    <a:cubicBezTo>
                      <a:pt x="648" y="1059"/>
                      <a:pt x="1277" y="1238"/>
                      <a:pt x="1277" y="1238"/>
                    </a:cubicBezTo>
                    <a:cubicBezTo>
                      <a:pt x="1208" y="1094"/>
                      <a:pt x="1177" y="933"/>
                      <a:pt x="1195" y="776"/>
                    </a:cubicBezTo>
                    <a:lnTo>
                      <a:pt x="1195" y="776"/>
                    </a:lnTo>
                    <a:cubicBezTo>
                      <a:pt x="1224" y="1323"/>
                      <a:pt x="1589" y="1386"/>
                      <a:pt x="1589" y="1386"/>
                    </a:cubicBezTo>
                    <a:cubicBezTo>
                      <a:pt x="1589" y="1386"/>
                      <a:pt x="1563" y="1767"/>
                      <a:pt x="1746" y="1786"/>
                    </a:cubicBezTo>
                    <a:cubicBezTo>
                      <a:pt x="1746" y="1786"/>
                      <a:pt x="2177" y="1326"/>
                      <a:pt x="2035" y="773"/>
                    </a:cubicBezTo>
                    <a:cubicBezTo>
                      <a:pt x="1894" y="213"/>
                      <a:pt x="1249" y="53"/>
                      <a:pt x="1249" y="53"/>
                    </a:cubicBezTo>
                    <a:cubicBezTo>
                      <a:pt x="1127" y="17"/>
                      <a:pt x="1017" y="1"/>
                      <a:pt x="9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50"/>
              <p:cNvSpPr/>
              <p:nvPr/>
            </p:nvSpPr>
            <p:spPr>
              <a:xfrm>
                <a:off x="3085741" y="1560079"/>
                <a:ext cx="109858" cy="109531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5" extrusionOk="0">
                    <a:moveTo>
                      <a:pt x="459" y="0"/>
                    </a:moveTo>
                    <a:cubicBezTo>
                      <a:pt x="303" y="0"/>
                      <a:pt x="92" y="242"/>
                      <a:pt x="92" y="242"/>
                    </a:cubicBezTo>
                    <a:lnTo>
                      <a:pt x="1" y="538"/>
                    </a:lnTo>
                    <a:cubicBezTo>
                      <a:pt x="10" y="560"/>
                      <a:pt x="20" y="585"/>
                      <a:pt x="35" y="604"/>
                    </a:cubicBezTo>
                    <a:cubicBezTo>
                      <a:pt x="48" y="619"/>
                      <a:pt x="61" y="629"/>
                      <a:pt x="76" y="641"/>
                    </a:cubicBezTo>
                    <a:cubicBezTo>
                      <a:pt x="102" y="662"/>
                      <a:pt x="137" y="675"/>
                      <a:pt x="170" y="675"/>
                    </a:cubicBezTo>
                    <a:cubicBezTo>
                      <a:pt x="176" y="675"/>
                      <a:pt x="183" y="674"/>
                      <a:pt x="190" y="673"/>
                    </a:cubicBezTo>
                    <a:cubicBezTo>
                      <a:pt x="208" y="673"/>
                      <a:pt x="230" y="670"/>
                      <a:pt x="246" y="667"/>
                    </a:cubicBezTo>
                    <a:cubicBezTo>
                      <a:pt x="441" y="616"/>
                      <a:pt x="677" y="123"/>
                      <a:pt x="529" y="22"/>
                    </a:cubicBezTo>
                    <a:cubicBezTo>
                      <a:pt x="508" y="7"/>
                      <a:pt x="484" y="0"/>
                      <a:pt x="459" y="0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50"/>
              <p:cNvSpPr/>
              <p:nvPr/>
            </p:nvSpPr>
            <p:spPr>
              <a:xfrm>
                <a:off x="3101968" y="1585556"/>
                <a:ext cx="59554" cy="6620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408" extrusionOk="0">
                    <a:moveTo>
                      <a:pt x="356" y="0"/>
                    </a:moveTo>
                    <a:cubicBezTo>
                      <a:pt x="169" y="0"/>
                      <a:pt x="14" y="221"/>
                      <a:pt x="5" y="390"/>
                    </a:cubicBezTo>
                    <a:cubicBezTo>
                      <a:pt x="0" y="399"/>
                      <a:pt x="10" y="408"/>
                      <a:pt x="18" y="408"/>
                    </a:cubicBezTo>
                    <a:cubicBezTo>
                      <a:pt x="22" y="408"/>
                      <a:pt x="25" y="406"/>
                      <a:pt x="27" y="403"/>
                    </a:cubicBezTo>
                    <a:cubicBezTo>
                      <a:pt x="52" y="368"/>
                      <a:pt x="74" y="337"/>
                      <a:pt x="102" y="305"/>
                    </a:cubicBezTo>
                    <a:cubicBezTo>
                      <a:pt x="125" y="279"/>
                      <a:pt x="156" y="267"/>
                      <a:pt x="198" y="267"/>
                    </a:cubicBezTo>
                    <a:cubicBezTo>
                      <a:pt x="221" y="267"/>
                      <a:pt x="246" y="270"/>
                      <a:pt x="275" y="277"/>
                    </a:cubicBezTo>
                    <a:lnTo>
                      <a:pt x="275" y="271"/>
                    </a:lnTo>
                    <a:cubicBezTo>
                      <a:pt x="231" y="264"/>
                      <a:pt x="228" y="261"/>
                      <a:pt x="225" y="258"/>
                    </a:cubicBezTo>
                    <a:cubicBezTo>
                      <a:pt x="206" y="244"/>
                      <a:pt x="183" y="237"/>
                      <a:pt x="160" y="237"/>
                    </a:cubicBezTo>
                    <a:cubicBezTo>
                      <a:pt x="127" y="237"/>
                      <a:pt x="94" y="252"/>
                      <a:pt x="74" y="280"/>
                    </a:cubicBezTo>
                    <a:cubicBezTo>
                      <a:pt x="124" y="154"/>
                      <a:pt x="228" y="54"/>
                      <a:pt x="366" y="6"/>
                    </a:cubicBezTo>
                    <a:lnTo>
                      <a:pt x="360" y="6"/>
                    </a:lnTo>
                    <a:lnTo>
                      <a:pt x="360" y="0"/>
                    </a:lnTo>
                    <a:cubicBezTo>
                      <a:pt x="359" y="0"/>
                      <a:pt x="357" y="0"/>
                      <a:pt x="3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50"/>
              <p:cNvSpPr/>
              <p:nvPr/>
            </p:nvSpPr>
            <p:spPr>
              <a:xfrm>
                <a:off x="3106674" y="1648517"/>
                <a:ext cx="19148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08" extrusionOk="0">
                    <a:moveTo>
                      <a:pt x="64" y="1"/>
                    </a:moveTo>
                    <a:cubicBezTo>
                      <a:pt x="39" y="1"/>
                      <a:pt x="16" y="16"/>
                      <a:pt x="10" y="40"/>
                    </a:cubicBezTo>
                    <a:cubicBezTo>
                      <a:pt x="1" y="65"/>
                      <a:pt x="16" y="96"/>
                      <a:pt x="45" y="106"/>
                    </a:cubicBezTo>
                    <a:cubicBezTo>
                      <a:pt x="49" y="107"/>
                      <a:pt x="53" y="107"/>
                      <a:pt x="57" y="107"/>
                    </a:cubicBezTo>
                    <a:cubicBezTo>
                      <a:pt x="81" y="107"/>
                      <a:pt x="102" y="93"/>
                      <a:pt x="108" y="71"/>
                    </a:cubicBezTo>
                    <a:cubicBezTo>
                      <a:pt x="117" y="43"/>
                      <a:pt x="101" y="15"/>
                      <a:pt x="76" y="2"/>
                    </a:cubicBezTo>
                    <a:cubicBezTo>
                      <a:pt x="72" y="1"/>
                      <a:pt x="68" y="1"/>
                      <a:pt x="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50"/>
              <p:cNvSpPr/>
              <p:nvPr/>
            </p:nvSpPr>
            <p:spPr>
              <a:xfrm>
                <a:off x="3129717" y="1640890"/>
                <a:ext cx="14442" cy="12495"/>
              </a:xfrm>
              <a:custGeom>
                <a:avLst/>
                <a:gdLst/>
                <a:ahLst/>
                <a:cxnLst/>
                <a:rect l="l" t="t" r="r" b="b"/>
                <a:pathLst>
                  <a:path w="89" h="77" extrusionOk="0">
                    <a:moveTo>
                      <a:pt x="46" y="0"/>
                    </a:moveTo>
                    <a:cubicBezTo>
                      <a:pt x="29" y="0"/>
                      <a:pt x="15" y="12"/>
                      <a:pt x="10" y="27"/>
                    </a:cubicBezTo>
                    <a:cubicBezTo>
                      <a:pt x="0" y="46"/>
                      <a:pt x="13" y="65"/>
                      <a:pt x="32" y="74"/>
                    </a:cubicBezTo>
                    <a:cubicBezTo>
                      <a:pt x="36" y="76"/>
                      <a:pt x="41" y="76"/>
                      <a:pt x="45" y="76"/>
                    </a:cubicBezTo>
                    <a:cubicBezTo>
                      <a:pt x="61" y="76"/>
                      <a:pt x="74" y="67"/>
                      <a:pt x="79" y="49"/>
                    </a:cubicBezTo>
                    <a:cubicBezTo>
                      <a:pt x="88" y="30"/>
                      <a:pt x="76" y="11"/>
                      <a:pt x="57" y="2"/>
                    </a:cubicBezTo>
                    <a:cubicBezTo>
                      <a:pt x="53" y="1"/>
                      <a:pt x="49" y="0"/>
                      <a:pt x="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50"/>
              <p:cNvSpPr/>
              <p:nvPr/>
            </p:nvSpPr>
            <p:spPr>
              <a:xfrm>
                <a:off x="2287203" y="1842268"/>
                <a:ext cx="923493" cy="718845"/>
              </a:xfrm>
              <a:custGeom>
                <a:avLst/>
                <a:gdLst/>
                <a:ahLst/>
                <a:cxnLst/>
                <a:rect l="l" t="t" r="r" b="b"/>
                <a:pathLst>
                  <a:path w="5691" h="4430" extrusionOk="0">
                    <a:moveTo>
                      <a:pt x="5489" y="0"/>
                    </a:moveTo>
                    <a:cubicBezTo>
                      <a:pt x="5377" y="0"/>
                      <a:pt x="5192" y="126"/>
                      <a:pt x="4909" y="453"/>
                    </a:cubicBezTo>
                    <a:cubicBezTo>
                      <a:pt x="3896" y="1636"/>
                      <a:pt x="3588" y="2151"/>
                      <a:pt x="3349" y="2312"/>
                    </a:cubicBezTo>
                    <a:cubicBezTo>
                      <a:pt x="3300" y="2344"/>
                      <a:pt x="2989" y="2356"/>
                      <a:pt x="2592" y="2356"/>
                    </a:cubicBezTo>
                    <a:cubicBezTo>
                      <a:pt x="1868" y="2356"/>
                      <a:pt x="861" y="2318"/>
                      <a:pt x="647" y="2299"/>
                    </a:cubicBezTo>
                    <a:cubicBezTo>
                      <a:pt x="646" y="2299"/>
                      <a:pt x="644" y="2299"/>
                      <a:pt x="643" y="2299"/>
                    </a:cubicBezTo>
                    <a:cubicBezTo>
                      <a:pt x="373" y="2299"/>
                      <a:pt x="1" y="4234"/>
                      <a:pt x="239" y="4325"/>
                    </a:cubicBezTo>
                    <a:cubicBezTo>
                      <a:pt x="427" y="4394"/>
                      <a:pt x="812" y="4430"/>
                      <a:pt x="1275" y="4430"/>
                    </a:cubicBezTo>
                    <a:cubicBezTo>
                      <a:pt x="2190" y="4430"/>
                      <a:pt x="3411" y="4288"/>
                      <a:pt x="4025" y="3973"/>
                    </a:cubicBezTo>
                    <a:cubicBezTo>
                      <a:pt x="4642" y="3652"/>
                      <a:pt x="4994" y="2321"/>
                      <a:pt x="5523" y="790"/>
                    </a:cubicBezTo>
                    <a:cubicBezTo>
                      <a:pt x="5654" y="409"/>
                      <a:pt x="5691" y="0"/>
                      <a:pt x="5489" y="0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50"/>
              <p:cNvSpPr/>
              <p:nvPr/>
            </p:nvSpPr>
            <p:spPr>
              <a:xfrm>
                <a:off x="1987650" y="1902633"/>
                <a:ext cx="517974" cy="648096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3994" extrusionOk="0">
                    <a:moveTo>
                      <a:pt x="490" y="0"/>
                    </a:moveTo>
                    <a:cubicBezTo>
                      <a:pt x="392" y="0"/>
                      <a:pt x="320" y="25"/>
                      <a:pt x="289" y="84"/>
                    </a:cubicBezTo>
                    <a:cubicBezTo>
                      <a:pt x="194" y="266"/>
                      <a:pt x="649" y="503"/>
                      <a:pt x="987" y="650"/>
                    </a:cubicBezTo>
                    <a:lnTo>
                      <a:pt x="987" y="650"/>
                    </a:lnTo>
                    <a:cubicBezTo>
                      <a:pt x="777" y="575"/>
                      <a:pt x="511" y="497"/>
                      <a:pt x="315" y="497"/>
                    </a:cubicBezTo>
                    <a:cubicBezTo>
                      <a:pt x="181" y="497"/>
                      <a:pt x="79" y="534"/>
                      <a:pt x="50" y="631"/>
                    </a:cubicBezTo>
                    <a:cubicBezTo>
                      <a:pt x="1" y="789"/>
                      <a:pt x="221" y="932"/>
                      <a:pt x="493" y="1044"/>
                    </a:cubicBezTo>
                    <a:lnTo>
                      <a:pt x="493" y="1044"/>
                    </a:lnTo>
                    <a:cubicBezTo>
                      <a:pt x="440" y="1037"/>
                      <a:pt x="389" y="1033"/>
                      <a:pt x="341" y="1033"/>
                    </a:cubicBezTo>
                    <a:cubicBezTo>
                      <a:pt x="196" y="1033"/>
                      <a:pt x="88" y="1073"/>
                      <a:pt x="72" y="1185"/>
                    </a:cubicBezTo>
                    <a:cubicBezTo>
                      <a:pt x="47" y="1343"/>
                      <a:pt x="368" y="1509"/>
                      <a:pt x="686" y="1633"/>
                    </a:cubicBezTo>
                    <a:lnTo>
                      <a:pt x="686" y="1633"/>
                    </a:lnTo>
                    <a:cubicBezTo>
                      <a:pt x="584" y="1609"/>
                      <a:pt x="484" y="1593"/>
                      <a:pt x="401" y="1593"/>
                    </a:cubicBezTo>
                    <a:cubicBezTo>
                      <a:pt x="285" y="1593"/>
                      <a:pt x="201" y="1624"/>
                      <a:pt x="185" y="1707"/>
                    </a:cubicBezTo>
                    <a:cubicBezTo>
                      <a:pt x="119" y="2053"/>
                      <a:pt x="1264" y="2440"/>
                      <a:pt x="1264" y="2440"/>
                    </a:cubicBezTo>
                    <a:cubicBezTo>
                      <a:pt x="1245" y="3261"/>
                      <a:pt x="1673" y="3890"/>
                      <a:pt x="2214" y="3994"/>
                    </a:cubicBezTo>
                    <a:cubicBezTo>
                      <a:pt x="2214" y="3994"/>
                      <a:pt x="2214" y="3994"/>
                      <a:pt x="2215" y="3994"/>
                    </a:cubicBezTo>
                    <a:cubicBezTo>
                      <a:pt x="2319" y="3994"/>
                      <a:pt x="3192" y="2223"/>
                      <a:pt x="3192" y="2223"/>
                    </a:cubicBezTo>
                    <a:cubicBezTo>
                      <a:pt x="3192" y="2223"/>
                      <a:pt x="2912" y="1846"/>
                      <a:pt x="2651" y="1405"/>
                    </a:cubicBezTo>
                    <a:cubicBezTo>
                      <a:pt x="2509" y="1157"/>
                      <a:pt x="2226" y="757"/>
                      <a:pt x="2037" y="622"/>
                    </a:cubicBezTo>
                    <a:cubicBezTo>
                      <a:pt x="1813" y="461"/>
                      <a:pt x="911" y="0"/>
                      <a:pt x="490" y="0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50"/>
              <p:cNvSpPr/>
              <p:nvPr/>
            </p:nvSpPr>
            <p:spPr>
              <a:xfrm>
                <a:off x="2041037" y="1983120"/>
                <a:ext cx="230914" cy="73669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454" extrusionOk="0">
                    <a:moveTo>
                      <a:pt x="1" y="0"/>
                    </a:moveTo>
                    <a:cubicBezTo>
                      <a:pt x="337" y="66"/>
                      <a:pt x="667" y="167"/>
                      <a:pt x="985" y="296"/>
                    </a:cubicBezTo>
                    <a:cubicBezTo>
                      <a:pt x="1123" y="349"/>
                      <a:pt x="1268" y="397"/>
                      <a:pt x="1406" y="453"/>
                    </a:cubicBezTo>
                    <a:cubicBezTo>
                      <a:pt x="1422" y="453"/>
                      <a:pt x="1422" y="450"/>
                      <a:pt x="1419" y="447"/>
                    </a:cubicBezTo>
                    <a:cubicBezTo>
                      <a:pt x="1284" y="378"/>
                      <a:pt x="1152" y="308"/>
                      <a:pt x="1007" y="252"/>
                    </a:cubicBezTo>
                    <a:cubicBezTo>
                      <a:pt x="865" y="198"/>
                      <a:pt x="724" y="145"/>
                      <a:pt x="576" y="107"/>
                    </a:cubicBezTo>
                    <a:cubicBezTo>
                      <a:pt x="387" y="47"/>
                      <a:pt x="196" y="13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50"/>
              <p:cNvSpPr/>
              <p:nvPr/>
            </p:nvSpPr>
            <p:spPr>
              <a:xfrm>
                <a:off x="2065540" y="2070908"/>
                <a:ext cx="175579" cy="67666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417" extrusionOk="0">
                    <a:moveTo>
                      <a:pt x="4" y="1"/>
                    </a:moveTo>
                    <a:lnTo>
                      <a:pt x="4" y="1"/>
                    </a:lnTo>
                    <a:cubicBezTo>
                      <a:pt x="0" y="1"/>
                      <a:pt x="4" y="5"/>
                      <a:pt x="13" y="10"/>
                    </a:cubicBezTo>
                    <a:cubicBezTo>
                      <a:pt x="196" y="79"/>
                      <a:pt x="356" y="148"/>
                      <a:pt x="535" y="214"/>
                    </a:cubicBezTo>
                    <a:cubicBezTo>
                      <a:pt x="718" y="283"/>
                      <a:pt x="894" y="340"/>
                      <a:pt x="1076" y="415"/>
                    </a:cubicBezTo>
                    <a:cubicBezTo>
                      <a:pt x="1077" y="416"/>
                      <a:pt x="1078" y="417"/>
                      <a:pt x="1079" y="417"/>
                    </a:cubicBezTo>
                    <a:cubicBezTo>
                      <a:pt x="1081" y="417"/>
                      <a:pt x="1081" y="415"/>
                      <a:pt x="1079" y="415"/>
                    </a:cubicBezTo>
                    <a:cubicBezTo>
                      <a:pt x="897" y="337"/>
                      <a:pt x="733" y="255"/>
                      <a:pt x="551" y="183"/>
                    </a:cubicBezTo>
                    <a:cubicBezTo>
                      <a:pt x="372" y="113"/>
                      <a:pt x="199" y="63"/>
                      <a:pt x="13" y="3"/>
                    </a:cubicBezTo>
                    <a:cubicBezTo>
                      <a:pt x="8" y="2"/>
                      <a:pt x="5" y="1"/>
                      <a:pt x="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50"/>
              <p:cNvSpPr/>
              <p:nvPr/>
            </p:nvSpPr>
            <p:spPr>
              <a:xfrm>
                <a:off x="2090043" y="2166324"/>
                <a:ext cx="137932" cy="49167"/>
              </a:xfrm>
              <a:custGeom>
                <a:avLst/>
                <a:gdLst/>
                <a:ahLst/>
                <a:cxnLst/>
                <a:rect l="l" t="t" r="r" b="b"/>
                <a:pathLst>
                  <a:path w="850" h="303" extrusionOk="0">
                    <a:moveTo>
                      <a:pt x="13" y="0"/>
                    </a:moveTo>
                    <a:cubicBezTo>
                      <a:pt x="0" y="0"/>
                      <a:pt x="0" y="10"/>
                      <a:pt x="13" y="13"/>
                    </a:cubicBezTo>
                    <a:cubicBezTo>
                      <a:pt x="290" y="101"/>
                      <a:pt x="507" y="177"/>
                      <a:pt x="834" y="302"/>
                    </a:cubicBezTo>
                    <a:cubicBezTo>
                      <a:pt x="847" y="302"/>
                      <a:pt x="850" y="296"/>
                      <a:pt x="847" y="296"/>
                    </a:cubicBezTo>
                    <a:cubicBezTo>
                      <a:pt x="579" y="170"/>
                      <a:pt x="299" y="7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50"/>
              <p:cNvSpPr/>
              <p:nvPr/>
            </p:nvSpPr>
            <p:spPr>
              <a:xfrm>
                <a:off x="2854017" y="1826204"/>
                <a:ext cx="367547" cy="682173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4204" extrusionOk="0">
                    <a:moveTo>
                      <a:pt x="2029" y="1"/>
                    </a:moveTo>
                    <a:cubicBezTo>
                      <a:pt x="1881" y="1"/>
                      <a:pt x="1644" y="175"/>
                      <a:pt x="1347" y="492"/>
                    </a:cubicBezTo>
                    <a:cubicBezTo>
                      <a:pt x="866" y="1014"/>
                      <a:pt x="419" y="1565"/>
                      <a:pt x="1" y="2134"/>
                    </a:cubicBezTo>
                    <a:lnTo>
                      <a:pt x="690" y="4204"/>
                    </a:lnTo>
                    <a:cubicBezTo>
                      <a:pt x="1209" y="3653"/>
                      <a:pt x="1740" y="2225"/>
                      <a:pt x="2074" y="1008"/>
                    </a:cubicBezTo>
                    <a:cubicBezTo>
                      <a:pt x="2264" y="311"/>
                      <a:pt x="2226" y="1"/>
                      <a:pt x="20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50"/>
              <p:cNvSpPr/>
              <p:nvPr/>
            </p:nvSpPr>
            <p:spPr>
              <a:xfrm>
                <a:off x="2943429" y="1908475"/>
                <a:ext cx="242111" cy="454187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2799" extrusionOk="0">
                    <a:moveTo>
                      <a:pt x="1365" y="1"/>
                    </a:moveTo>
                    <a:cubicBezTo>
                      <a:pt x="1350" y="1"/>
                      <a:pt x="1334" y="4"/>
                      <a:pt x="1318" y="10"/>
                    </a:cubicBezTo>
                    <a:cubicBezTo>
                      <a:pt x="1258" y="36"/>
                      <a:pt x="1236" y="99"/>
                      <a:pt x="1258" y="158"/>
                    </a:cubicBezTo>
                    <a:cubicBezTo>
                      <a:pt x="1279" y="203"/>
                      <a:pt x="1320" y="226"/>
                      <a:pt x="1364" y="226"/>
                    </a:cubicBezTo>
                    <a:cubicBezTo>
                      <a:pt x="1379" y="226"/>
                      <a:pt x="1394" y="224"/>
                      <a:pt x="1409" y="218"/>
                    </a:cubicBezTo>
                    <a:cubicBezTo>
                      <a:pt x="1469" y="190"/>
                      <a:pt x="1491" y="127"/>
                      <a:pt x="1469" y="67"/>
                    </a:cubicBezTo>
                    <a:cubicBezTo>
                      <a:pt x="1448" y="25"/>
                      <a:pt x="1409" y="1"/>
                      <a:pt x="1365" y="1"/>
                    </a:cubicBezTo>
                    <a:close/>
                    <a:moveTo>
                      <a:pt x="715" y="877"/>
                    </a:moveTo>
                    <a:cubicBezTo>
                      <a:pt x="701" y="877"/>
                      <a:pt x="687" y="880"/>
                      <a:pt x="673" y="885"/>
                    </a:cubicBezTo>
                    <a:cubicBezTo>
                      <a:pt x="614" y="910"/>
                      <a:pt x="592" y="976"/>
                      <a:pt x="614" y="1036"/>
                    </a:cubicBezTo>
                    <a:cubicBezTo>
                      <a:pt x="632" y="1076"/>
                      <a:pt x="674" y="1102"/>
                      <a:pt x="719" y="1102"/>
                    </a:cubicBezTo>
                    <a:cubicBezTo>
                      <a:pt x="734" y="1102"/>
                      <a:pt x="750" y="1099"/>
                      <a:pt x="765" y="1092"/>
                    </a:cubicBezTo>
                    <a:cubicBezTo>
                      <a:pt x="818" y="1070"/>
                      <a:pt x="846" y="1004"/>
                      <a:pt x="824" y="945"/>
                    </a:cubicBezTo>
                    <a:cubicBezTo>
                      <a:pt x="805" y="904"/>
                      <a:pt x="762" y="877"/>
                      <a:pt x="715" y="877"/>
                    </a:cubicBezTo>
                    <a:close/>
                    <a:moveTo>
                      <a:pt x="135" y="1636"/>
                    </a:moveTo>
                    <a:cubicBezTo>
                      <a:pt x="120" y="1636"/>
                      <a:pt x="104" y="1639"/>
                      <a:pt x="88" y="1646"/>
                    </a:cubicBezTo>
                    <a:cubicBezTo>
                      <a:pt x="29" y="1668"/>
                      <a:pt x="0" y="1734"/>
                      <a:pt x="29" y="1794"/>
                    </a:cubicBezTo>
                    <a:cubicBezTo>
                      <a:pt x="47" y="1838"/>
                      <a:pt x="88" y="1865"/>
                      <a:pt x="131" y="1865"/>
                    </a:cubicBezTo>
                    <a:cubicBezTo>
                      <a:pt x="147" y="1865"/>
                      <a:pt x="164" y="1861"/>
                      <a:pt x="180" y="1854"/>
                    </a:cubicBezTo>
                    <a:cubicBezTo>
                      <a:pt x="236" y="1828"/>
                      <a:pt x="264" y="1762"/>
                      <a:pt x="236" y="1703"/>
                    </a:cubicBezTo>
                    <a:cubicBezTo>
                      <a:pt x="218" y="1661"/>
                      <a:pt x="179" y="1636"/>
                      <a:pt x="135" y="1636"/>
                    </a:cubicBezTo>
                    <a:close/>
                    <a:moveTo>
                      <a:pt x="1117" y="1772"/>
                    </a:moveTo>
                    <a:lnTo>
                      <a:pt x="1117" y="1772"/>
                    </a:lnTo>
                    <a:cubicBezTo>
                      <a:pt x="1107" y="1775"/>
                      <a:pt x="1095" y="1775"/>
                      <a:pt x="1082" y="1781"/>
                    </a:cubicBezTo>
                    <a:cubicBezTo>
                      <a:pt x="1029" y="1806"/>
                      <a:pt x="1000" y="1872"/>
                      <a:pt x="1022" y="1929"/>
                    </a:cubicBezTo>
                    <a:cubicBezTo>
                      <a:pt x="1029" y="1938"/>
                      <a:pt x="1038" y="1954"/>
                      <a:pt x="1048" y="1964"/>
                    </a:cubicBezTo>
                    <a:cubicBezTo>
                      <a:pt x="1070" y="1901"/>
                      <a:pt x="1095" y="1835"/>
                      <a:pt x="1117" y="1772"/>
                    </a:cubicBezTo>
                    <a:close/>
                    <a:moveTo>
                      <a:pt x="581" y="2572"/>
                    </a:moveTo>
                    <a:cubicBezTo>
                      <a:pt x="566" y="2572"/>
                      <a:pt x="550" y="2575"/>
                      <a:pt x="535" y="2580"/>
                    </a:cubicBezTo>
                    <a:cubicBezTo>
                      <a:pt x="478" y="2605"/>
                      <a:pt x="450" y="2671"/>
                      <a:pt x="478" y="2728"/>
                    </a:cubicBezTo>
                    <a:cubicBezTo>
                      <a:pt x="495" y="2772"/>
                      <a:pt x="534" y="2799"/>
                      <a:pt x="578" y="2799"/>
                    </a:cubicBezTo>
                    <a:cubicBezTo>
                      <a:pt x="594" y="2799"/>
                      <a:pt x="610" y="2795"/>
                      <a:pt x="626" y="2788"/>
                    </a:cubicBezTo>
                    <a:cubicBezTo>
                      <a:pt x="686" y="2766"/>
                      <a:pt x="714" y="2700"/>
                      <a:pt x="686" y="2640"/>
                    </a:cubicBezTo>
                    <a:cubicBezTo>
                      <a:pt x="665" y="2595"/>
                      <a:pt x="625" y="2572"/>
                      <a:pt x="581" y="25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50"/>
              <p:cNvSpPr/>
              <p:nvPr/>
            </p:nvSpPr>
            <p:spPr>
              <a:xfrm>
                <a:off x="2848013" y="1967379"/>
                <a:ext cx="168601" cy="223442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377" extrusionOk="0">
                    <a:moveTo>
                      <a:pt x="1031" y="1"/>
                    </a:moveTo>
                    <a:cubicBezTo>
                      <a:pt x="1029" y="1"/>
                      <a:pt x="1027" y="1"/>
                      <a:pt x="1025" y="3"/>
                    </a:cubicBezTo>
                    <a:cubicBezTo>
                      <a:pt x="947" y="91"/>
                      <a:pt x="871" y="182"/>
                      <a:pt x="793" y="270"/>
                    </a:cubicBezTo>
                    <a:cubicBezTo>
                      <a:pt x="805" y="254"/>
                      <a:pt x="818" y="236"/>
                      <a:pt x="830" y="217"/>
                    </a:cubicBezTo>
                    <a:cubicBezTo>
                      <a:pt x="865" y="160"/>
                      <a:pt x="897" y="104"/>
                      <a:pt x="919" y="44"/>
                    </a:cubicBezTo>
                    <a:cubicBezTo>
                      <a:pt x="925" y="41"/>
                      <a:pt x="915" y="34"/>
                      <a:pt x="903" y="34"/>
                    </a:cubicBezTo>
                    <a:cubicBezTo>
                      <a:pt x="865" y="91"/>
                      <a:pt x="830" y="144"/>
                      <a:pt x="799" y="204"/>
                    </a:cubicBezTo>
                    <a:lnTo>
                      <a:pt x="752" y="286"/>
                    </a:lnTo>
                    <a:lnTo>
                      <a:pt x="727" y="333"/>
                    </a:lnTo>
                    <a:cubicBezTo>
                      <a:pt x="720" y="339"/>
                      <a:pt x="720" y="346"/>
                      <a:pt x="720" y="349"/>
                    </a:cubicBezTo>
                    <a:cubicBezTo>
                      <a:pt x="642" y="437"/>
                      <a:pt x="28" y="1176"/>
                      <a:pt x="0" y="1230"/>
                    </a:cubicBezTo>
                    <a:cubicBezTo>
                      <a:pt x="0" y="1230"/>
                      <a:pt x="60" y="1365"/>
                      <a:pt x="60" y="1371"/>
                    </a:cubicBezTo>
                    <a:cubicBezTo>
                      <a:pt x="60" y="1375"/>
                      <a:pt x="63" y="1377"/>
                      <a:pt x="66" y="1377"/>
                    </a:cubicBezTo>
                    <a:cubicBezTo>
                      <a:pt x="70" y="1377"/>
                      <a:pt x="73" y="1375"/>
                      <a:pt x="69" y="1371"/>
                    </a:cubicBezTo>
                    <a:cubicBezTo>
                      <a:pt x="66" y="1368"/>
                      <a:pt x="35" y="1255"/>
                      <a:pt x="35" y="1255"/>
                    </a:cubicBezTo>
                    <a:cubicBezTo>
                      <a:pt x="79" y="1207"/>
                      <a:pt x="865" y="220"/>
                      <a:pt x="1035" y="12"/>
                    </a:cubicBezTo>
                    <a:cubicBezTo>
                      <a:pt x="1038" y="12"/>
                      <a:pt x="1038" y="9"/>
                      <a:pt x="1035" y="3"/>
                    </a:cubicBezTo>
                    <a:cubicBezTo>
                      <a:pt x="1035" y="1"/>
                      <a:pt x="1033" y="1"/>
                      <a:pt x="10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50"/>
              <p:cNvSpPr/>
              <p:nvPr/>
            </p:nvSpPr>
            <p:spPr>
              <a:xfrm>
                <a:off x="2884525" y="2152531"/>
                <a:ext cx="109534" cy="29370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1810" extrusionOk="0">
                    <a:moveTo>
                      <a:pt x="2" y="0"/>
                    </a:moveTo>
                    <a:cubicBezTo>
                      <a:pt x="1" y="1"/>
                      <a:pt x="1" y="2"/>
                      <a:pt x="2" y="2"/>
                    </a:cubicBezTo>
                    <a:lnTo>
                      <a:pt x="2" y="2"/>
                    </a:lnTo>
                    <a:cubicBezTo>
                      <a:pt x="2" y="2"/>
                      <a:pt x="2" y="1"/>
                      <a:pt x="2" y="0"/>
                    </a:cubicBezTo>
                    <a:close/>
                    <a:moveTo>
                      <a:pt x="2" y="2"/>
                    </a:moveTo>
                    <a:cubicBezTo>
                      <a:pt x="21" y="74"/>
                      <a:pt x="58" y="149"/>
                      <a:pt x="87" y="224"/>
                    </a:cubicBezTo>
                    <a:cubicBezTo>
                      <a:pt x="118" y="299"/>
                      <a:pt x="140" y="372"/>
                      <a:pt x="168" y="447"/>
                    </a:cubicBezTo>
                    <a:lnTo>
                      <a:pt x="332" y="897"/>
                    </a:lnTo>
                    <a:cubicBezTo>
                      <a:pt x="442" y="1199"/>
                      <a:pt x="546" y="1504"/>
                      <a:pt x="662" y="1803"/>
                    </a:cubicBezTo>
                    <a:cubicBezTo>
                      <a:pt x="665" y="1807"/>
                      <a:pt x="668" y="1810"/>
                      <a:pt x="671" y="1810"/>
                    </a:cubicBezTo>
                    <a:cubicBezTo>
                      <a:pt x="673" y="1810"/>
                      <a:pt x="675" y="1807"/>
                      <a:pt x="675" y="1803"/>
                    </a:cubicBezTo>
                    <a:cubicBezTo>
                      <a:pt x="593" y="1498"/>
                      <a:pt x="499" y="1196"/>
                      <a:pt x="385" y="897"/>
                    </a:cubicBezTo>
                    <a:cubicBezTo>
                      <a:pt x="329" y="746"/>
                      <a:pt x="269" y="598"/>
                      <a:pt x="212" y="450"/>
                    </a:cubicBezTo>
                    <a:cubicBezTo>
                      <a:pt x="181" y="378"/>
                      <a:pt x="143" y="302"/>
                      <a:pt x="112" y="227"/>
                    </a:cubicBezTo>
                    <a:cubicBezTo>
                      <a:pt x="80" y="151"/>
                      <a:pt x="49" y="79"/>
                      <a:pt x="11" y="4"/>
                    </a:cubicBezTo>
                    <a:cubicBezTo>
                      <a:pt x="11" y="4"/>
                      <a:pt x="5" y="4"/>
                      <a:pt x="2" y="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50"/>
              <p:cNvSpPr/>
              <p:nvPr/>
            </p:nvSpPr>
            <p:spPr>
              <a:xfrm>
                <a:off x="4340749" y="3274797"/>
                <a:ext cx="43651" cy="14929"/>
              </a:xfrm>
              <a:custGeom>
                <a:avLst/>
                <a:gdLst/>
                <a:ahLst/>
                <a:cxnLst/>
                <a:rect l="l" t="t" r="r" b="b"/>
                <a:pathLst>
                  <a:path w="269" h="92" extrusionOk="0">
                    <a:moveTo>
                      <a:pt x="1" y="1"/>
                    </a:moveTo>
                    <a:lnTo>
                      <a:pt x="1" y="92"/>
                    </a:lnTo>
                    <a:lnTo>
                      <a:pt x="268" y="92"/>
                    </a:lnTo>
                    <a:lnTo>
                      <a:pt x="26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27"/>
          <p:cNvSpPr txBox="1">
            <a:spLocks noGrp="1"/>
          </p:cNvSpPr>
          <p:nvPr>
            <p:ph type="title"/>
          </p:nvPr>
        </p:nvSpPr>
        <p:spPr>
          <a:xfrm>
            <a:off x="724050" y="2366550"/>
            <a:ext cx="43506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Webpage Features</a:t>
            </a:r>
            <a:endParaRPr b="1" dirty="0">
              <a:solidFill>
                <a:schemeClr val="accent2"/>
              </a:solidFill>
            </a:endParaRPr>
          </a:p>
        </p:txBody>
      </p:sp>
      <p:sp>
        <p:nvSpPr>
          <p:cNvPr id="949" name="Google Shape;949;p27"/>
          <p:cNvSpPr txBox="1">
            <a:spLocks noGrp="1"/>
          </p:cNvSpPr>
          <p:nvPr>
            <p:ph type="title" idx="2"/>
          </p:nvPr>
        </p:nvSpPr>
        <p:spPr>
          <a:xfrm>
            <a:off x="724050" y="997850"/>
            <a:ext cx="1223100" cy="12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50" name="Google Shape;950;p27"/>
          <p:cNvSpPr txBox="1">
            <a:spLocks noGrp="1"/>
          </p:cNvSpPr>
          <p:nvPr>
            <p:ph type="subTitle" idx="1"/>
          </p:nvPr>
        </p:nvSpPr>
        <p:spPr>
          <a:xfrm>
            <a:off x="724050" y="3884700"/>
            <a:ext cx="3250800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Air Quality Monitoring Dashboard</a:t>
            </a:r>
            <a:endParaRPr/>
          </a:p>
        </p:txBody>
      </p:sp>
      <p:grpSp>
        <p:nvGrpSpPr>
          <p:cNvPr id="951" name="Google Shape;951;p27"/>
          <p:cNvGrpSpPr/>
          <p:nvPr/>
        </p:nvGrpSpPr>
        <p:grpSpPr>
          <a:xfrm>
            <a:off x="-550087" y="3004336"/>
            <a:ext cx="1189502" cy="2244987"/>
            <a:chOff x="3909834" y="3583857"/>
            <a:chExt cx="650677" cy="1228044"/>
          </a:xfrm>
        </p:grpSpPr>
        <p:sp>
          <p:nvSpPr>
            <p:cNvPr id="952" name="Google Shape;952;p27"/>
            <p:cNvSpPr/>
            <p:nvPr/>
          </p:nvSpPr>
          <p:spPr>
            <a:xfrm>
              <a:off x="4253350" y="3901705"/>
              <a:ext cx="307160" cy="575646"/>
            </a:xfrm>
            <a:custGeom>
              <a:avLst/>
              <a:gdLst/>
              <a:ahLst/>
              <a:cxnLst/>
              <a:rect l="l" t="t" r="r" b="b"/>
              <a:pathLst>
                <a:path w="2501" h="4687" extrusionOk="0">
                  <a:moveTo>
                    <a:pt x="2346" y="1"/>
                  </a:moveTo>
                  <a:cubicBezTo>
                    <a:pt x="2332" y="1"/>
                    <a:pt x="2318" y="6"/>
                    <a:pt x="2309" y="16"/>
                  </a:cubicBezTo>
                  <a:cubicBezTo>
                    <a:pt x="1302" y="1374"/>
                    <a:pt x="255" y="2956"/>
                    <a:pt x="0" y="4661"/>
                  </a:cubicBezTo>
                  <a:cubicBezTo>
                    <a:pt x="0" y="4676"/>
                    <a:pt x="15" y="4687"/>
                    <a:pt x="27" y="4687"/>
                  </a:cubicBezTo>
                  <a:cubicBezTo>
                    <a:pt x="35" y="4687"/>
                    <a:pt x="43" y="4682"/>
                    <a:pt x="44" y="4671"/>
                  </a:cubicBezTo>
                  <a:cubicBezTo>
                    <a:pt x="157" y="4205"/>
                    <a:pt x="308" y="3749"/>
                    <a:pt x="488" y="3306"/>
                  </a:cubicBezTo>
                  <a:cubicBezTo>
                    <a:pt x="1148" y="3126"/>
                    <a:pt x="1796" y="2975"/>
                    <a:pt x="2142" y="2318"/>
                  </a:cubicBezTo>
                  <a:cubicBezTo>
                    <a:pt x="2501" y="1645"/>
                    <a:pt x="2453" y="767"/>
                    <a:pt x="2387" y="31"/>
                  </a:cubicBezTo>
                  <a:cubicBezTo>
                    <a:pt x="2382" y="10"/>
                    <a:pt x="2364" y="1"/>
                    <a:pt x="23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7"/>
            <p:cNvSpPr/>
            <p:nvPr/>
          </p:nvSpPr>
          <p:spPr>
            <a:xfrm>
              <a:off x="4224734" y="3583857"/>
              <a:ext cx="215540" cy="861565"/>
            </a:xfrm>
            <a:custGeom>
              <a:avLst/>
              <a:gdLst/>
              <a:ahLst/>
              <a:cxnLst/>
              <a:rect l="l" t="t" r="r" b="b"/>
              <a:pathLst>
                <a:path w="1755" h="7015" extrusionOk="0">
                  <a:moveTo>
                    <a:pt x="1288" y="1"/>
                  </a:moveTo>
                  <a:cubicBezTo>
                    <a:pt x="1283" y="1"/>
                    <a:pt x="1279" y="1"/>
                    <a:pt x="1274" y="3"/>
                  </a:cubicBezTo>
                  <a:cubicBezTo>
                    <a:pt x="1142" y="37"/>
                    <a:pt x="717" y="1018"/>
                    <a:pt x="607" y="1346"/>
                  </a:cubicBezTo>
                  <a:cubicBezTo>
                    <a:pt x="422" y="1880"/>
                    <a:pt x="287" y="2431"/>
                    <a:pt x="205" y="2994"/>
                  </a:cubicBezTo>
                  <a:cubicBezTo>
                    <a:pt x="0" y="4312"/>
                    <a:pt x="16" y="5667"/>
                    <a:pt x="120" y="7001"/>
                  </a:cubicBezTo>
                  <a:cubicBezTo>
                    <a:pt x="120" y="7010"/>
                    <a:pt x="128" y="7015"/>
                    <a:pt x="137" y="7015"/>
                  </a:cubicBezTo>
                  <a:cubicBezTo>
                    <a:pt x="146" y="7015"/>
                    <a:pt x="154" y="7010"/>
                    <a:pt x="154" y="7001"/>
                  </a:cubicBezTo>
                  <a:cubicBezTo>
                    <a:pt x="158" y="6438"/>
                    <a:pt x="154" y="5872"/>
                    <a:pt x="161" y="5309"/>
                  </a:cubicBezTo>
                  <a:cubicBezTo>
                    <a:pt x="309" y="5019"/>
                    <a:pt x="614" y="4862"/>
                    <a:pt x="831" y="4626"/>
                  </a:cubicBezTo>
                  <a:cubicBezTo>
                    <a:pt x="985" y="4456"/>
                    <a:pt x="1120" y="4267"/>
                    <a:pt x="1230" y="4066"/>
                  </a:cubicBezTo>
                  <a:cubicBezTo>
                    <a:pt x="1491" y="3588"/>
                    <a:pt x="1648" y="3060"/>
                    <a:pt x="1696" y="2519"/>
                  </a:cubicBezTo>
                  <a:cubicBezTo>
                    <a:pt x="1754" y="1926"/>
                    <a:pt x="1534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>
              <a:off x="3909834" y="3985220"/>
              <a:ext cx="293037" cy="437967"/>
            </a:xfrm>
            <a:custGeom>
              <a:avLst/>
              <a:gdLst/>
              <a:ahLst/>
              <a:cxnLst/>
              <a:rect l="l" t="t" r="r" b="b"/>
              <a:pathLst>
                <a:path w="2386" h="3566" extrusionOk="0">
                  <a:moveTo>
                    <a:pt x="57" y="0"/>
                  </a:moveTo>
                  <a:cubicBezTo>
                    <a:pt x="38" y="0"/>
                    <a:pt x="21" y="9"/>
                    <a:pt x="10" y="28"/>
                  </a:cubicBezTo>
                  <a:cubicBezTo>
                    <a:pt x="7" y="40"/>
                    <a:pt x="1" y="53"/>
                    <a:pt x="1" y="65"/>
                  </a:cubicBezTo>
                  <a:cubicBezTo>
                    <a:pt x="80" y="685"/>
                    <a:pt x="331" y="1270"/>
                    <a:pt x="721" y="1757"/>
                  </a:cubicBezTo>
                  <a:cubicBezTo>
                    <a:pt x="882" y="1949"/>
                    <a:pt x="1083" y="2103"/>
                    <a:pt x="1306" y="2214"/>
                  </a:cubicBezTo>
                  <a:cubicBezTo>
                    <a:pt x="1558" y="2339"/>
                    <a:pt x="1825" y="2481"/>
                    <a:pt x="2086" y="2588"/>
                  </a:cubicBezTo>
                  <a:cubicBezTo>
                    <a:pt x="2212" y="2905"/>
                    <a:pt x="2303" y="3233"/>
                    <a:pt x="2360" y="3566"/>
                  </a:cubicBezTo>
                  <a:cubicBezTo>
                    <a:pt x="2369" y="3538"/>
                    <a:pt x="2376" y="3506"/>
                    <a:pt x="2385" y="3475"/>
                  </a:cubicBezTo>
                  <a:cubicBezTo>
                    <a:pt x="2215" y="2031"/>
                    <a:pt x="1284" y="798"/>
                    <a:pt x="89" y="9"/>
                  </a:cubicBezTo>
                  <a:cubicBezTo>
                    <a:pt x="79" y="3"/>
                    <a:pt x="68" y="0"/>
                    <a:pt x="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5" name="Google Shape;955;p27"/>
            <p:cNvGrpSpPr/>
            <p:nvPr/>
          </p:nvGrpSpPr>
          <p:grpSpPr>
            <a:xfrm>
              <a:off x="3959943" y="3626229"/>
              <a:ext cx="573426" cy="768837"/>
              <a:chOff x="3959943" y="3626229"/>
              <a:chExt cx="573426" cy="768837"/>
            </a:xfrm>
          </p:grpSpPr>
          <p:sp>
            <p:nvSpPr>
              <p:cNvPr id="956" name="Google Shape;956;p27"/>
              <p:cNvSpPr/>
              <p:nvPr/>
            </p:nvSpPr>
            <p:spPr>
              <a:xfrm>
                <a:off x="4313898" y="3953902"/>
                <a:ext cx="219470" cy="355679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896" extrusionOk="0">
                    <a:moveTo>
                      <a:pt x="1780" y="0"/>
                    </a:moveTo>
                    <a:cubicBezTo>
                      <a:pt x="1778" y="0"/>
                      <a:pt x="1777" y="1"/>
                      <a:pt x="1775" y="3"/>
                    </a:cubicBezTo>
                    <a:cubicBezTo>
                      <a:pt x="1036" y="833"/>
                      <a:pt x="454" y="1852"/>
                      <a:pt x="7" y="2865"/>
                    </a:cubicBezTo>
                    <a:cubicBezTo>
                      <a:pt x="1" y="2882"/>
                      <a:pt x="11" y="2896"/>
                      <a:pt x="24" y="2896"/>
                    </a:cubicBezTo>
                    <a:cubicBezTo>
                      <a:pt x="30" y="2896"/>
                      <a:pt x="37" y="2892"/>
                      <a:pt x="42" y="2884"/>
                    </a:cubicBezTo>
                    <a:cubicBezTo>
                      <a:pt x="98" y="2789"/>
                      <a:pt x="152" y="2692"/>
                      <a:pt x="202" y="2597"/>
                    </a:cubicBezTo>
                    <a:lnTo>
                      <a:pt x="297" y="2550"/>
                    </a:lnTo>
                    <a:cubicBezTo>
                      <a:pt x="303" y="2547"/>
                      <a:pt x="297" y="2544"/>
                      <a:pt x="293" y="2544"/>
                    </a:cubicBezTo>
                    <a:cubicBezTo>
                      <a:pt x="265" y="2553"/>
                      <a:pt x="240" y="2569"/>
                      <a:pt x="212" y="2585"/>
                    </a:cubicBezTo>
                    <a:cubicBezTo>
                      <a:pt x="322" y="2387"/>
                      <a:pt x="432" y="2182"/>
                      <a:pt x="542" y="1981"/>
                    </a:cubicBezTo>
                    <a:cubicBezTo>
                      <a:pt x="948" y="1701"/>
                      <a:pt x="1287" y="1295"/>
                      <a:pt x="1602" y="918"/>
                    </a:cubicBezTo>
                    <a:cubicBezTo>
                      <a:pt x="1606" y="911"/>
                      <a:pt x="1603" y="905"/>
                      <a:pt x="1598" y="905"/>
                    </a:cubicBezTo>
                    <a:cubicBezTo>
                      <a:pt x="1596" y="905"/>
                      <a:pt x="1594" y="906"/>
                      <a:pt x="1592" y="908"/>
                    </a:cubicBezTo>
                    <a:cubicBezTo>
                      <a:pt x="1278" y="1264"/>
                      <a:pt x="910" y="1569"/>
                      <a:pt x="576" y="1906"/>
                    </a:cubicBezTo>
                    <a:cubicBezTo>
                      <a:pt x="935" y="1248"/>
                      <a:pt x="1300" y="603"/>
                      <a:pt x="1784" y="12"/>
                    </a:cubicBezTo>
                    <a:cubicBezTo>
                      <a:pt x="1786" y="5"/>
                      <a:pt x="1784" y="0"/>
                      <a:pt x="17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7"/>
              <p:cNvSpPr/>
              <p:nvPr/>
            </p:nvSpPr>
            <p:spPr>
              <a:xfrm>
                <a:off x="4354305" y="4199412"/>
                <a:ext cx="98006" cy="6595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37" extrusionOk="0">
                    <a:moveTo>
                      <a:pt x="782" y="1"/>
                    </a:moveTo>
                    <a:cubicBezTo>
                      <a:pt x="540" y="196"/>
                      <a:pt x="282" y="363"/>
                      <a:pt x="12" y="517"/>
                    </a:cubicBezTo>
                    <a:cubicBezTo>
                      <a:pt x="1" y="522"/>
                      <a:pt x="9" y="537"/>
                      <a:pt x="19" y="537"/>
                    </a:cubicBezTo>
                    <a:cubicBezTo>
                      <a:pt x="21" y="537"/>
                      <a:pt x="22" y="536"/>
                      <a:pt x="24" y="536"/>
                    </a:cubicBezTo>
                    <a:cubicBezTo>
                      <a:pt x="298" y="394"/>
                      <a:pt x="559" y="218"/>
                      <a:pt x="795" y="13"/>
                    </a:cubicBezTo>
                    <a:cubicBezTo>
                      <a:pt x="798" y="7"/>
                      <a:pt x="792" y="1"/>
                      <a:pt x="7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7"/>
              <p:cNvSpPr/>
              <p:nvPr/>
            </p:nvSpPr>
            <p:spPr>
              <a:xfrm>
                <a:off x="4237875" y="3626229"/>
                <a:ext cx="149220" cy="548871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4469" extrusionOk="0">
                    <a:moveTo>
                      <a:pt x="1091" y="1"/>
                    </a:moveTo>
                    <a:cubicBezTo>
                      <a:pt x="1087" y="1"/>
                      <a:pt x="1084" y="4"/>
                      <a:pt x="1082" y="7"/>
                    </a:cubicBezTo>
                    <a:cubicBezTo>
                      <a:pt x="702" y="670"/>
                      <a:pt x="513" y="1372"/>
                      <a:pt x="349" y="2114"/>
                    </a:cubicBezTo>
                    <a:cubicBezTo>
                      <a:pt x="202" y="2806"/>
                      <a:pt x="41" y="3520"/>
                      <a:pt x="10" y="4234"/>
                    </a:cubicBezTo>
                    <a:cubicBezTo>
                      <a:pt x="0" y="4240"/>
                      <a:pt x="0" y="4246"/>
                      <a:pt x="10" y="4259"/>
                    </a:cubicBezTo>
                    <a:cubicBezTo>
                      <a:pt x="0" y="4328"/>
                      <a:pt x="0" y="4394"/>
                      <a:pt x="0" y="4457"/>
                    </a:cubicBezTo>
                    <a:cubicBezTo>
                      <a:pt x="0" y="4464"/>
                      <a:pt x="9" y="4469"/>
                      <a:pt x="17" y="4469"/>
                    </a:cubicBezTo>
                    <a:cubicBezTo>
                      <a:pt x="27" y="4469"/>
                      <a:pt x="36" y="4462"/>
                      <a:pt x="25" y="4445"/>
                    </a:cubicBezTo>
                    <a:cubicBezTo>
                      <a:pt x="35" y="4363"/>
                      <a:pt x="44" y="4319"/>
                      <a:pt x="60" y="4237"/>
                    </a:cubicBezTo>
                    <a:cubicBezTo>
                      <a:pt x="623" y="3856"/>
                      <a:pt x="985" y="3293"/>
                      <a:pt x="1214" y="2664"/>
                    </a:cubicBezTo>
                    <a:lnTo>
                      <a:pt x="1211" y="2664"/>
                    </a:lnTo>
                    <a:cubicBezTo>
                      <a:pt x="975" y="3275"/>
                      <a:pt x="560" y="3765"/>
                      <a:pt x="66" y="4187"/>
                    </a:cubicBezTo>
                    <a:cubicBezTo>
                      <a:pt x="107" y="3913"/>
                      <a:pt x="145" y="3639"/>
                      <a:pt x="186" y="3363"/>
                    </a:cubicBezTo>
                    <a:cubicBezTo>
                      <a:pt x="198" y="3344"/>
                      <a:pt x="205" y="3328"/>
                      <a:pt x="217" y="3309"/>
                    </a:cubicBezTo>
                    <a:cubicBezTo>
                      <a:pt x="220" y="3306"/>
                      <a:pt x="220" y="3300"/>
                      <a:pt x="217" y="3300"/>
                    </a:cubicBezTo>
                    <a:cubicBezTo>
                      <a:pt x="216" y="3298"/>
                      <a:pt x="213" y="3297"/>
                      <a:pt x="211" y="3297"/>
                    </a:cubicBezTo>
                    <a:cubicBezTo>
                      <a:pt x="209" y="3297"/>
                      <a:pt x="208" y="3298"/>
                      <a:pt x="208" y="3300"/>
                    </a:cubicBezTo>
                    <a:cubicBezTo>
                      <a:pt x="202" y="3306"/>
                      <a:pt x="198" y="3312"/>
                      <a:pt x="189" y="3322"/>
                    </a:cubicBezTo>
                    <a:cubicBezTo>
                      <a:pt x="268" y="2781"/>
                      <a:pt x="362" y="2237"/>
                      <a:pt x="497" y="1705"/>
                    </a:cubicBezTo>
                    <a:lnTo>
                      <a:pt x="500" y="1705"/>
                    </a:lnTo>
                    <a:cubicBezTo>
                      <a:pt x="544" y="1655"/>
                      <a:pt x="582" y="1595"/>
                      <a:pt x="617" y="1535"/>
                    </a:cubicBezTo>
                    <a:cubicBezTo>
                      <a:pt x="626" y="1524"/>
                      <a:pt x="617" y="1513"/>
                      <a:pt x="607" y="1513"/>
                    </a:cubicBezTo>
                    <a:cubicBezTo>
                      <a:pt x="603" y="1513"/>
                      <a:pt x="598" y="1515"/>
                      <a:pt x="595" y="1520"/>
                    </a:cubicBezTo>
                    <a:cubicBezTo>
                      <a:pt x="566" y="1554"/>
                      <a:pt x="535" y="1595"/>
                      <a:pt x="513" y="1633"/>
                    </a:cubicBezTo>
                    <a:cubicBezTo>
                      <a:pt x="648" y="1076"/>
                      <a:pt x="846" y="532"/>
                      <a:pt x="1101" y="19"/>
                    </a:cubicBezTo>
                    <a:cubicBezTo>
                      <a:pt x="1104" y="10"/>
                      <a:pt x="1101" y="7"/>
                      <a:pt x="1098" y="4"/>
                    </a:cubicBezTo>
                    <a:cubicBezTo>
                      <a:pt x="1095" y="2"/>
                      <a:pt x="1093" y="1"/>
                      <a:pt x="10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7"/>
              <p:cNvSpPr/>
              <p:nvPr/>
            </p:nvSpPr>
            <p:spPr>
              <a:xfrm>
                <a:off x="4266491" y="3807997"/>
                <a:ext cx="124657" cy="213702"/>
              </a:xfrm>
              <a:custGeom>
                <a:avLst/>
                <a:gdLst/>
                <a:ahLst/>
                <a:cxnLst/>
                <a:rect l="l" t="t" r="r" b="b"/>
                <a:pathLst>
                  <a:path w="1015" h="1740" extrusionOk="0">
                    <a:moveTo>
                      <a:pt x="1004" y="1"/>
                    </a:moveTo>
                    <a:cubicBezTo>
                      <a:pt x="1002" y="1"/>
                      <a:pt x="1000" y="2"/>
                      <a:pt x="1000" y="5"/>
                    </a:cubicBezTo>
                    <a:cubicBezTo>
                      <a:pt x="717" y="606"/>
                      <a:pt x="384" y="1178"/>
                      <a:pt x="3" y="1722"/>
                    </a:cubicBezTo>
                    <a:cubicBezTo>
                      <a:pt x="0" y="1725"/>
                      <a:pt x="3" y="1735"/>
                      <a:pt x="6" y="1738"/>
                    </a:cubicBezTo>
                    <a:cubicBezTo>
                      <a:pt x="7" y="1739"/>
                      <a:pt x="9" y="1739"/>
                      <a:pt x="10" y="1739"/>
                    </a:cubicBezTo>
                    <a:cubicBezTo>
                      <a:pt x="14" y="1739"/>
                      <a:pt x="20" y="1737"/>
                      <a:pt x="22" y="1735"/>
                    </a:cubicBezTo>
                    <a:cubicBezTo>
                      <a:pt x="459" y="1244"/>
                      <a:pt x="783" y="621"/>
                      <a:pt x="1013" y="8"/>
                    </a:cubicBezTo>
                    <a:cubicBezTo>
                      <a:pt x="1015" y="6"/>
                      <a:pt x="1008" y="1"/>
                      <a:pt x="10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7"/>
              <p:cNvSpPr/>
              <p:nvPr/>
            </p:nvSpPr>
            <p:spPr>
              <a:xfrm>
                <a:off x="4327899" y="3689848"/>
                <a:ext cx="59074" cy="10439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850" extrusionOk="0">
                    <a:moveTo>
                      <a:pt x="469" y="0"/>
                    </a:moveTo>
                    <a:cubicBezTo>
                      <a:pt x="467" y="0"/>
                      <a:pt x="466" y="2"/>
                      <a:pt x="466" y="4"/>
                    </a:cubicBezTo>
                    <a:cubicBezTo>
                      <a:pt x="321" y="288"/>
                      <a:pt x="157" y="549"/>
                      <a:pt x="3" y="825"/>
                    </a:cubicBezTo>
                    <a:cubicBezTo>
                      <a:pt x="0" y="832"/>
                      <a:pt x="3" y="844"/>
                      <a:pt x="10" y="847"/>
                    </a:cubicBezTo>
                    <a:cubicBezTo>
                      <a:pt x="12" y="849"/>
                      <a:pt x="15" y="850"/>
                      <a:pt x="17" y="850"/>
                    </a:cubicBezTo>
                    <a:cubicBezTo>
                      <a:pt x="23" y="850"/>
                      <a:pt x="27" y="846"/>
                      <a:pt x="32" y="841"/>
                    </a:cubicBezTo>
                    <a:cubicBezTo>
                      <a:pt x="211" y="580"/>
                      <a:pt x="362" y="303"/>
                      <a:pt x="478" y="11"/>
                    </a:cubicBezTo>
                    <a:cubicBezTo>
                      <a:pt x="480" y="6"/>
                      <a:pt x="473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7"/>
              <p:cNvSpPr/>
              <p:nvPr/>
            </p:nvSpPr>
            <p:spPr>
              <a:xfrm>
                <a:off x="3985980" y="3688128"/>
                <a:ext cx="219102" cy="706938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5756" extrusionOk="0">
                    <a:moveTo>
                      <a:pt x="340" y="0"/>
                    </a:moveTo>
                    <a:cubicBezTo>
                      <a:pt x="325" y="0"/>
                      <a:pt x="310" y="7"/>
                      <a:pt x="299" y="22"/>
                    </a:cubicBezTo>
                    <a:cubicBezTo>
                      <a:pt x="293" y="25"/>
                      <a:pt x="293" y="28"/>
                      <a:pt x="290" y="31"/>
                    </a:cubicBezTo>
                    <a:cubicBezTo>
                      <a:pt x="1" y="773"/>
                      <a:pt x="101" y="1651"/>
                      <a:pt x="350" y="2390"/>
                    </a:cubicBezTo>
                    <a:cubicBezTo>
                      <a:pt x="482" y="2793"/>
                      <a:pt x="677" y="3170"/>
                      <a:pt x="919" y="3513"/>
                    </a:cubicBezTo>
                    <a:cubicBezTo>
                      <a:pt x="1167" y="3849"/>
                      <a:pt x="1482" y="4145"/>
                      <a:pt x="1686" y="4526"/>
                    </a:cubicBezTo>
                    <a:cubicBezTo>
                      <a:pt x="1677" y="4900"/>
                      <a:pt x="1636" y="5271"/>
                      <a:pt x="1557" y="5636"/>
                    </a:cubicBezTo>
                    <a:cubicBezTo>
                      <a:pt x="1561" y="5674"/>
                      <a:pt x="1567" y="5714"/>
                      <a:pt x="1573" y="5755"/>
                    </a:cubicBezTo>
                    <a:cubicBezTo>
                      <a:pt x="1686" y="5356"/>
                      <a:pt x="1752" y="4938"/>
                      <a:pt x="1768" y="4522"/>
                    </a:cubicBezTo>
                    <a:cubicBezTo>
                      <a:pt x="1774" y="4510"/>
                      <a:pt x="1774" y="4494"/>
                      <a:pt x="1768" y="4482"/>
                    </a:cubicBezTo>
                    <a:cubicBezTo>
                      <a:pt x="1784" y="3925"/>
                      <a:pt x="1743" y="3362"/>
                      <a:pt x="1646" y="2811"/>
                    </a:cubicBezTo>
                    <a:cubicBezTo>
                      <a:pt x="1473" y="1777"/>
                      <a:pt x="1092" y="786"/>
                      <a:pt x="372" y="12"/>
                    </a:cubicBezTo>
                    <a:cubicBezTo>
                      <a:pt x="362" y="4"/>
                      <a:pt x="351" y="0"/>
                      <a:pt x="3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27"/>
              <p:cNvSpPr/>
              <p:nvPr/>
            </p:nvSpPr>
            <p:spPr>
              <a:xfrm>
                <a:off x="4038913" y="3731359"/>
                <a:ext cx="152291" cy="461303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3756" extrusionOk="0">
                    <a:moveTo>
                      <a:pt x="19" y="1"/>
                    </a:moveTo>
                    <a:cubicBezTo>
                      <a:pt x="17" y="1"/>
                      <a:pt x="16" y="1"/>
                      <a:pt x="16" y="3"/>
                    </a:cubicBezTo>
                    <a:cubicBezTo>
                      <a:pt x="7" y="3"/>
                      <a:pt x="0" y="12"/>
                      <a:pt x="0" y="19"/>
                    </a:cubicBezTo>
                    <a:cubicBezTo>
                      <a:pt x="211" y="396"/>
                      <a:pt x="397" y="786"/>
                      <a:pt x="551" y="1186"/>
                    </a:cubicBezTo>
                    <a:cubicBezTo>
                      <a:pt x="501" y="1135"/>
                      <a:pt x="453" y="1085"/>
                      <a:pt x="406" y="1035"/>
                    </a:cubicBezTo>
                    <a:cubicBezTo>
                      <a:pt x="290" y="899"/>
                      <a:pt x="192" y="755"/>
                      <a:pt x="92" y="613"/>
                    </a:cubicBezTo>
                    <a:cubicBezTo>
                      <a:pt x="89" y="610"/>
                      <a:pt x="87" y="609"/>
                      <a:pt x="85" y="609"/>
                    </a:cubicBezTo>
                    <a:cubicBezTo>
                      <a:pt x="82" y="609"/>
                      <a:pt x="82" y="614"/>
                      <a:pt x="82" y="616"/>
                    </a:cubicBezTo>
                    <a:cubicBezTo>
                      <a:pt x="208" y="868"/>
                      <a:pt x="406" y="1044"/>
                      <a:pt x="579" y="1255"/>
                    </a:cubicBezTo>
                    <a:cubicBezTo>
                      <a:pt x="721" y="1623"/>
                      <a:pt x="837" y="2000"/>
                      <a:pt x="938" y="2387"/>
                    </a:cubicBezTo>
                    <a:lnTo>
                      <a:pt x="922" y="2365"/>
                    </a:lnTo>
                    <a:cubicBezTo>
                      <a:pt x="919" y="2362"/>
                      <a:pt x="916" y="2360"/>
                      <a:pt x="913" y="2360"/>
                    </a:cubicBezTo>
                    <a:cubicBezTo>
                      <a:pt x="902" y="2360"/>
                      <a:pt x="893" y="2377"/>
                      <a:pt x="900" y="2387"/>
                    </a:cubicBezTo>
                    <a:lnTo>
                      <a:pt x="957" y="2450"/>
                    </a:lnTo>
                    <a:cubicBezTo>
                      <a:pt x="1032" y="2727"/>
                      <a:pt x="1086" y="3016"/>
                      <a:pt x="1136" y="3302"/>
                    </a:cubicBezTo>
                    <a:cubicBezTo>
                      <a:pt x="872" y="3048"/>
                      <a:pt x="623" y="2771"/>
                      <a:pt x="387" y="2485"/>
                    </a:cubicBezTo>
                    <a:cubicBezTo>
                      <a:pt x="385" y="2483"/>
                      <a:pt x="382" y="2482"/>
                      <a:pt x="381" y="2482"/>
                    </a:cubicBezTo>
                    <a:cubicBezTo>
                      <a:pt x="376" y="2482"/>
                      <a:pt x="375" y="2486"/>
                      <a:pt x="375" y="2491"/>
                    </a:cubicBezTo>
                    <a:cubicBezTo>
                      <a:pt x="573" y="2834"/>
                      <a:pt x="865" y="3120"/>
                      <a:pt x="1148" y="3387"/>
                    </a:cubicBezTo>
                    <a:cubicBezTo>
                      <a:pt x="1164" y="3504"/>
                      <a:pt x="1183" y="3620"/>
                      <a:pt x="1199" y="3740"/>
                    </a:cubicBezTo>
                    <a:cubicBezTo>
                      <a:pt x="1199" y="3751"/>
                      <a:pt x="1207" y="3756"/>
                      <a:pt x="1215" y="3756"/>
                    </a:cubicBezTo>
                    <a:cubicBezTo>
                      <a:pt x="1227" y="3756"/>
                      <a:pt x="1240" y="3747"/>
                      <a:pt x="1240" y="3733"/>
                    </a:cubicBezTo>
                    <a:cubicBezTo>
                      <a:pt x="1180" y="2425"/>
                      <a:pt x="708" y="1110"/>
                      <a:pt x="26" y="3"/>
                    </a:cubicBezTo>
                    <a:cubicBezTo>
                      <a:pt x="22" y="1"/>
                      <a:pt x="20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27"/>
              <p:cNvSpPr/>
              <p:nvPr/>
            </p:nvSpPr>
            <p:spPr>
              <a:xfrm>
                <a:off x="4056353" y="3898881"/>
                <a:ext cx="86216" cy="11127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906" extrusionOk="0">
                    <a:moveTo>
                      <a:pt x="12" y="0"/>
                    </a:moveTo>
                    <a:cubicBezTo>
                      <a:pt x="6" y="0"/>
                      <a:pt x="0" y="8"/>
                      <a:pt x="9" y="17"/>
                    </a:cubicBezTo>
                    <a:cubicBezTo>
                      <a:pt x="192" y="337"/>
                      <a:pt x="421" y="636"/>
                      <a:pt x="686" y="904"/>
                    </a:cubicBezTo>
                    <a:cubicBezTo>
                      <a:pt x="687" y="905"/>
                      <a:pt x="689" y="906"/>
                      <a:pt x="690" y="906"/>
                    </a:cubicBezTo>
                    <a:cubicBezTo>
                      <a:pt x="692" y="906"/>
                      <a:pt x="694" y="905"/>
                      <a:pt x="695" y="904"/>
                    </a:cubicBezTo>
                    <a:cubicBezTo>
                      <a:pt x="701" y="900"/>
                      <a:pt x="701" y="894"/>
                      <a:pt x="695" y="891"/>
                    </a:cubicBezTo>
                    <a:cubicBezTo>
                      <a:pt x="491" y="586"/>
                      <a:pt x="239" y="303"/>
                      <a:pt x="19" y="4"/>
                    </a:cubicBezTo>
                    <a:cubicBezTo>
                      <a:pt x="17" y="1"/>
                      <a:pt x="15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7"/>
              <p:cNvSpPr/>
              <p:nvPr/>
            </p:nvSpPr>
            <p:spPr>
              <a:xfrm>
                <a:off x="3959943" y="4043435"/>
                <a:ext cx="190363" cy="233722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1903" extrusionOk="0">
                    <a:moveTo>
                      <a:pt x="12" y="0"/>
                    </a:moveTo>
                    <a:cubicBezTo>
                      <a:pt x="5" y="0"/>
                      <a:pt x="1" y="12"/>
                      <a:pt x="8" y="19"/>
                    </a:cubicBezTo>
                    <a:cubicBezTo>
                      <a:pt x="128" y="123"/>
                      <a:pt x="238" y="230"/>
                      <a:pt x="345" y="340"/>
                    </a:cubicBezTo>
                    <a:cubicBezTo>
                      <a:pt x="279" y="296"/>
                      <a:pt x="206" y="261"/>
                      <a:pt x="134" y="233"/>
                    </a:cubicBezTo>
                    <a:cubicBezTo>
                      <a:pt x="128" y="233"/>
                      <a:pt x="121" y="246"/>
                      <a:pt x="128" y="249"/>
                    </a:cubicBezTo>
                    <a:cubicBezTo>
                      <a:pt x="219" y="299"/>
                      <a:pt x="313" y="346"/>
                      <a:pt x="404" y="400"/>
                    </a:cubicBezTo>
                    <a:cubicBezTo>
                      <a:pt x="596" y="598"/>
                      <a:pt x="779" y="809"/>
                      <a:pt x="942" y="1029"/>
                    </a:cubicBezTo>
                    <a:cubicBezTo>
                      <a:pt x="678" y="903"/>
                      <a:pt x="426" y="768"/>
                      <a:pt x="181" y="620"/>
                    </a:cubicBezTo>
                    <a:cubicBezTo>
                      <a:pt x="175" y="620"/>
                      <a:pt x="169" y="620"/>
                      <a:pt x="169" y="623"/>
                    </a:cubicBezTo>
                    <a:cubicBezTo>
                      <a:pt x="169" y="626"/>
                      <a:pt x="169" y="632"/>
                      <a:pt x="172" y="636"/>
                    </a:cubicBezTo>
                    <a:cubicBezTo>
                      <a:pt x="423" y="827"/>
                      <a:pt x="700" y="985"/>
                      <a:pt x="993" y="1095"/>
                    </a:cubicBezTo>
                    <a:cubicBezTo>
                      <a:pt x="1103" y="1243"/>
                      <a:pt x="1206" y="1397"/>
                      <a:pt x="1307" y="1557"/>
                    </a:cubicBezTo>
                    <a:cubicBezTo>
                      <a:pt x="1194" y="1513"/>
                      <a:pt x="1071" y="1475"/>
                      <a:pt x="961" y="1422"/>
                    </a:cubicBezTo>
                    <a:cubicBezTo>
                      <a:pt x="835" y="1356"/>
                      <a:pt x="722" y="1271"/>
                      <a:pt x="615" y="1177"/>
                    </a:cubicBezTo>
                    <a:cubicBezTo>
                      <a:pt x="614" y="1176"/>
                      <a:pt x="613" y="1176"/>
                      <a:pt x="613" y="1176"/>
                    </a:cubicBezTo>
                    <a:cubicBezTo>
                      <a:pt x="608" y="1176"/>
                      <a:pt x="606" y="1183"/>
                      <a:pt x="609" y="1186"/>
                    </a:cubicBezTo>
                    <a:cubicBezTo>
                      <a:pt x="813" y="1365"/>
                      <a:pt x="1078" y="1557"/>
                      <a:pt x="1345" y="1611"/>
                    </a:cubicBezTo>
                    <a:cubicBezTo>
                      <a:pt x="1398" y="1699"/>
                      <a:pt x="1458" y="1793"/>
                      <a:pt x="1512" y="1894"/>
                    </a:cubicBezTo>
                    <a:cubicBezTo>
                      <a:pt x="1516" y="1900"/>
                      <a:pt x="1521" y="1902"/>
                      <a:pt x="1527" y="1902"/>
                    </a:cubicBezTo>
                    <a:cubicBezTo>
                      <a:pt x="1538" y="1902"/>
                      <a:pt x="1549" y="1891"/>
                      <a:pt x="1543" y="1878"/>
                    </a:cubicBezTo>
                    <a:cubicBezTo>
                      <a:pt x="1203" y="1136"/>
                      <a:pt x="675" y="491"/>
                      <a:pt x="18" y="3"/>
                    </a:cubicBezTo>
                    <a:cubicBezTo>
                      <a:pt x="16" y="1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27"/>
              <p:cNvSpPr/>
              <p:nvPr/>
            </p:nvSpPr>
            <p:spPr>
              <a:xfrm>
                <a:off x="3963259" y="4106563"/>
                <a:ext cx="7369" cy="5404"/>
              </a:xfrm>
              <a:custGeom>
                <a:avLst/>
                <a:gdLst/>
                <a:ahLst/>
                <a:cxnLst/>
                <a:rect l="l" t="t" r="r" b="b"/>
                <a:pathLst>
                  <a:path w="60" h="44" extrusionOk="0">
                    <a:moveTo>
                      <a:pt x="3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8"/>
                      <a:pt x="0" y="11"/>
                      <a:pt x="3" y="15"/>
                    </a:cubicBezTo>
                    <a:cubicBezTo>
                      <a:pt x="19" y="27"/>
                      <a:pt x="35" y="33"/>
                      <a:pt x="50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5" y="43"/>
                      <a:pt x="59" y="33"/>
                      <a:pt x="53" y="33"/>
                    </a:cubicBezTo>
                    <a:cubicBezTo>
                      <a:pt x="38" y="21"/>
                      <a:pt x="22" y="11"/>
                      <a:pt x="6" y="2"/>
                    </a:cubicBezTo>
                    <a:cubicBezTo>
                      <a:pt x="5" y="1"/>
                      <a:pt x="4" y="1"/>
                      <a:pt x="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6" name="Google Shape;966;p27"/>
            <p:cNvSpPr/>
            <p:nvPr/>
          </p:nvSpPr>
          <p:spPr>
            <a:xfrm>
              <a:off x="4028474" y="4359810"/>
              <a:ext cx="406149" cy="452091"/>
            </a:xfrm>
            <a:custGeom>
              <a:avLst/>
              <a:gdLst/>
              <a:ahLst/>
              <a:cxnLst/>
              <a:rect l="l" t="t" r="r" b="b"/>
              <a:pathLst>
                <a:path w="3307" h="3681" extrusionOk="0">
                  <a:moveTo>
                    <a:pt x="321" y="0"/>
                  </a:moveTo>
                  <a:lnTo>
                    <a:pt x="268" y="667"/>
                  </a:lnTo>
                  <a:lnTo>
                    <a:pt x="1" y="3680"/>
                  </a:lnTo>
                  <a:lnTo>
                    <a:pt x="3306" y="3680"/>
                  </a:lnTo>
                  <a:lnTo>
                    <a:pt x="3039" y="667"/>
                  </a:lnTo>
                  <a:lnTo>
                    <a:pt x="29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>
              <a:off x="4070231" y="4359810"/>
              <a:ext cx="322267" cy="77375"/>
            </a:xfrm>
            <a:custGeom>
              <a:avLst/>
              <a:gdLst/>
              <a:ahLst/>
              <a:cxnLst/>
              <a:rect l="l" t="t" r="r" b="b"/>
              <a:pathLst>
                <a:path w="2624" h="630" extrusionOk="0">
                  <a:moveTo>
                    <a:pt x="57" y="0"/>
                  </a:moveTo>
                  <a:lnTo>
                    <a:pt x="0" y="629"/>
                  </a:lnTo>
                  <a:lnTo>
                    <a:pt x="2623" y="629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>
              <a:off x="4052423" y="4304911"/>
              <a:ext cx="363655" cy="77375"/>
            </a:xfrm>
            <a:custGeom>
              <a:avLst/>
              <a:gdLst/>
              <a:ahLst/>
              <a:cxnLst/>
              <a:rect l="l" t="t" r="r" b="b"/>
              <a:pathLst>
                <a:path w="2961" h="630" extrusionOk="0">
                  <a:moveTo>
                    <a:pt x="1" y="1"/>
                  </a:moveTo>
                  <a:lnTo>
                    <a:pt x="1" y="630"/>
                  </a:lnTo>
                  <a:lnTo>
                    <a:pt x="2960" y="630"/>
                  </a:lnTo>
                  <a:lnTo>
                    <a:pt x="29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27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970" name="Google Shape;970;p27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4" name="Google Shape;9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875" y="661450"/>
            <a:ext cx="3922526" cy="399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28"/>
          <p:cNvSpPr txBox="1">
            <a:spLocks noGrp="1"/>
          </p:cNvSpPr>
          <p:nvPr>
            <p:ph type="title" idx="6"/>
          </p:nvPr>
        </p:nvSpPr>
        <p:spPr>
          <a:xfrm>
            <a:off x="720000" y="552150"/>
            <a:ext cx="7704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Home</a:t>
            </a:r>
            <a:endParaRPr b="1" dirty="0">
              <a:solidFill>
                <a:schemeClr val="accent2"/>
              </a:solidFill>
            </a:endParaRPr>
          </a:p>
        </p:txBody>
      </p:sp>
      <p:grpSp>
        <p:nvGrpSpPr>
          <p:cNvPr id="980" name="Google Shape;980;p28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981" name="Google Shape;981;p28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8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8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8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85" name="Google Shape;9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25" y="1239625"/>
            <a:ext cx="8516673" cy="28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29"/>
          <p:cNvSpPr txBox="1">
            <a:spLocks noGrp="1"/>
          </p:cNvSpPr>
          <p:nvPr>
            <p:ph type="title" idx="6"/>
          </p:nvPr>
        </p:nvSpPr>
        <p:spPr>
          <a:xfrm>
            <a:off x="719988" y="657150"/>
            <a:ext cx="7704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Home</a:t>
            </a:r>
            <a:endParaRPr b="1" dirty="0">
              <a:solidFill>
                <a:schemeClr val="accent2"/>
              </a:solidFill>
            </a:endParaRPr>
          </a:p>
        </p:txBody>
      </p:sp>
      <p:grpSp>
        <p:nvGrpSpPr>
          <p:cNvPr id="991" name="Google Shape;991;p29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992" name="Google Shape;992;p29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9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9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9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96" name="Google Shape;996;p29"/>
          <p:cNvPicPr preferRelativeResize="0"/>
          <p:nvPr/>
        </p:nvPicPr>
        <p:blipFill rotWithShape="1">
          <a:blip r:embed="rId3">
            <a:alphaModFix/>
          </a:blip>
          <a:srcRect t="41510" b="2875"/>
          <a:stretch/>
        </p:blipFill>
        <p:spPr>
          <a:xfrm>
            <a:off x="954350" y="2355700"/>
            <a:ext cx="4207850" cy="2136775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97" name="Google Shape;997;p29"/>
          <p:cNvPicPr preferRelativeResize="0"/>
          <p:nvPr/>
        </p:nvPicPr>
        <p:blipFill rotWithShape="1">
          <a:blip r:embed="rId4">
            <a:alphaModFix/>
          </a:blip>
          <a:srcRect l="11104" r="12208"/>
          <a:stretch/>
        </p:blipFill>
        <p:spPr>
          <a:xfrm>
            <a:off x="2396250" y="745325"/>
            <a:ext cx="6030002" cy="1433825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98" name="Google Shape;998;p29"/>
          <p:cNvSpPr/>
          <p:nvPr/>
        </p:nvSpPr>
        <p:spPr>
          <a:xfrm rot="-10798534">
            <a:off x="5472600" y="2302201"/>
            <a:ext cx="2109900" cy="10677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6532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99" name="Google Shape;999;p29"/>
          <p:cNvSpPr/>
          <p:nvPr/>
        </p:nvSpPr>
        <p:spPr>
          <a:xfrm>
            <a:off x="7140000" y="1837500"/>
            <a:ext cx="592500" cy="270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30"/>
          <p:cNvSpPr txBox="1">
            <a:spLocks noGrp="1"/>
          </p:cNvSpPr>
          <p:nvPr>
            <p:ph type="title" idx="6"/>
          </p:nvPr>
        </p:nvSpPr>
        <p:spPr>
          <a:xfrm>
            <a:off x="719988" y="657150"/>
            <a:ext cx="7704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Charts</a:t>
            </a:r>
            <a:endParaRPr b="1">
              <a:solidFill>
                <a:schemeClr val="accent2"/>
              </a:solidFill>
            </a:endParaRPr>
          </a:p>
        </p:txBody>
      </p:sp>
      <p:grpSp>
        <p:nvGrpSpPr>
          <p:cNvPr id="1005" name="Google Shape;1005;p30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006" name="Google Shape;1006;p30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10" name="Google Shape;10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500" y="1119450"/>
            <a:ext cx="5143125" cy="334305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11" name="Google Shape;10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6237">
            <a:off x="5338546" y="1900871"/>
            <a:ext cx="306483" cy="306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1"/>
          <p:cNvSpPr txBox="1">
            <a:spLocks noGrp="1"/>
          </p:cNvSpPr>
          <p:nvPr>
            <p:ph type="title" idx="2"/>
          </p:nvPr>
        </p:nvSpPr>
        <p:spPr>
          <a:xfrm>
            <a:off x="277500" y="495000"/>
            <a:ext cx="4230000" cy="9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 Chart</a:t>
            </a:r>
            <a:endParaRPr dirty="0"/>
          </a:p>
        </p:txBody>
      </p:sp>
      <p:sp>
        <p:nvSpPr>
          <p:cNvPr id="1017" name="Google Shape;1017;p31"/>
          <p:cNvSpPr txBox="1">
            <a:spLocks noGrp="1"/>
          </p:cNvSpPr>
          <p:nvPr>
            <p:ph type="title" idx="3"/>
          </p:nvPr>
        </p:nvSpPr>
        <p:spPr>
          <a:xfrm>
            <a:off x="4507500" y="500350"/>
            <a:ext cx="4230000" cy="9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&amp; Doughnut Chart</a:t>
            </a:r>
            <a:endParaRPr/>
          </a:p>
        </p:txBody>
      </p:sp>
      <p:sp>
        <p:nvSpPr>
          <p:cNvPr id="1018" name="Google Shape;1018;p31"/>
          <p:cNvSpPr txBox="1">
            <a:spLocks noGrp="1"/>
          </p:cNvSpPr>
          <p:nvPr>
            <p:ph type="subTitle" idx="1"/>
          </p:nvPr>
        </p:nvSpPr>
        <p:spPr>
          <a:xfrm>
            <a:off x="277500" y="1406400"/>
            <a:ext cx="4230000" cy="32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1"/>
          <p:cNvSpPr txBox="1">
            <a:spLocks noGrp="1"/>
          </p:cNvSpPr>
          <p:nvPr>
            <p:ph type="subTitle" idx="4"/>
          </p:nvPr>
        </p:nvSpPr>
        <p:spPr>
          <a:xfrm>
            <a:off x="4507500" y="1411575"/>
            <a:ext cx="4230000" cy="32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0" name="Google Shape;10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25" y="1818600"/>
            <a:ext cx="3777550" cy="212997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1" name="Google Shape;1021;p31"/>
          <p:cNvPicPr preferRelativeResize="0"/>
          <p:nvPr/>
        </p:nvPicPr>
        <p:blipFill rotWithShape="1">
          <a:blip r:embed="rId4">
            <a:alphaModFix/>
          </a:blip>
          <a:srcRect r="5900"/>
          <a:stretch/>
        </p:blipFill>
        <p:spPr>
          <a:xfrm>
            <a:off x="4684916" y="1834275"/>
            <a:ext cx="3933909" cy="209862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32"/>
          <p:cNvSpPr txBox="1">
            <a:spLocks noGrp="1"/>
          </p:cNvSpPr>
          <p:nvPr>
            <p:ph type="title" idx="6"/>
          </p:nvPr>
        </p:nvSpPr>
        <p:spPr>
          <a:xfrm>
            <a:off x="592500" y="1816650"/>
            <a:ext cx="1552500" cy="15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Line 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Chart</a:t>
            </a:r>
            <a:endParaRPr b="1" dirty="0">
              <a:solidFill>
                <a:schemeClr val="accent2"/>
              </a:solidFill>
            </a:endParaRPr>
          </a:p>
        </p:txBody>
      </p:sp>
      <p:grpSp>
        <p:nvGrpSpPr>
          <p:cNvPr id="1027" name="Google Shape;1027;p32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028" name="Google Shape;1028;p32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2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2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2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2" name="Google Shape;10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311" y="597075"/>
            <a:ext cx="6054690" cy="191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3750" y="2639275"/>
            <a:ext cx="6035799" cy="191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76239">
            <a:off x="7516333" y="1590357"/>
            <a:ext cx="215184" cy="215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3"/>
          <p:cNvSpPr txBox="1">
            <a:spLocks noGrp="1"/>
          </p:cNvSpPr>
          <p:nvPr>
            <p:ph type="title" idx="6"/>
          </p:nvPr>
        </p:nvSpPr>
        <p:spPr>
          <a:xfrm>
            <a:off x="1417500" y="946650"/>
            <a:ext cx="19200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Bar Chart</a:t>
            </a:r>
            <a:endParaRPr b="1" dirty="0">
              <a:solidFill>
                <a:schemeClr val="accent2"/>
              </a:solidFill>
            </a:endParaRPr>
          </a:p>
        </p:txBody>
      </p:sp>
      <p:grpSp>
        <p:nvGrpSpPr>
          <p:cNvPr id="1040" name="Google Shape;1040;p33"/>
          <p:cNvGrpSpPr/>
          <p:nvPr/>
        </p:nvGrpSpPr>
        <p:grpSpPr>
          <a:xfrm>
            <a:off x="3844800" y="4756477"/>
            <a:ext cx="1458875" cy="23926"/>
            <a:chOff x="-2278825" y="1262800"/>
            <a:chExt cx="1458875" cy="45049"/>
          </a:xfrm>
        </p:grpSpPr>
        <p:sp>
          <p:nvSpPr>
            <p:cNvPr id="1041" name="Google Shape;1041;p33"/>
            <p:cNvSpPr/>
            <p:nvPr/>
          </p:nvSpPr>
          <p:spPr>
            <a:xfrm>
              <a:off x="-2278825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3"/>
            <p:cNvSpPr/>
            <p:nvPr/>
          </p:nvSpPr>
          <p:spPr>
            <a:xfrm>
              <a:off x="-188677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-1496018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1" y="1"/>
                  </a:moveTo>
                  <a:lnTo>
                    <a:pt x="1" y="538"/>
                  </a:lnTo>
                  <a:lnTo>
                    <a:pt x="8869" y="538"/>
                  </a:lnTo>
                  <a:lnTo>
                    <a:pt x="8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-1105354" y="1262800"/>
              <a:ext cx="285404" cy="45049"/>
            </a:xfrm>
            <a:custGeom>
              <a:avLst/>
              <a:gdLst/>
              <a:ahLst/>
              <a:cxnLst/>
              <a:rect l="l" t="t" r="r" b="b"/>
              <a:pathLst>
                <a:path w="8869" h="538" extrusionOk="0">
                  <a:moveTo>
                    <a:pt x="0" y="1"/>
                  </a:moveTo>
                  <a:lnTo>
                    <a:pt x="0" y="538"/>
                  </a:lnTo>
                  <a:lnTo>
                    <a:pt x="8868" y="538"/>
                  </a:lnTo>
                  <a:lnTo>
                    <a:pt x="8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45" name="Google Shape;10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6239">
            <a:off x="7516333" y="1590357"/>
            <a:ext cx="215184" cy="215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000" y="570000"/>
            <a:ext cx="4218824" cy="249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75" y="2149350"/>
            <a:ext cx="4218825" cy="242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ebsite Design Consulting by Slidesgo">
  <a:themeElements>
    <a:clrScheme name="Simple Light">
      <a:dk1>
        <a:srgbClr val="263238"/>
      </a:dk1>
      <a:lt1>
        <a:srgbClr val="F9F7F9"/>
      </a:lt1>
      <a:dk2>
        <a:srgbClr val="DBDBDB"/>
      </a:dk2>
      <a:lt2>
        <a:srgbClr val="B1A0B3"/>
      </a:lt2>
      <a:accent1>
        <a:srgbClr val="8E808F"/>
      </a:accent1>
      <a:accent2>
        <a:srgbClr val="423542"/>
      </a:accent2>
      <a:accent3>
        <a:srgbClr val="455A64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111</Words>
  <Application>Microsoft Office PowerPoint</Application>
  <PresentationFormat>Presentación en pantalla (16:9)</PresentationFormat>
  <Paragraphs>43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5" baseType="lpstr">
      <vt:lpstr>Figtree</vt:lpstr>
      <vt:lpstr>Arial</vt:lpstr>
      <vt:lpstr>Open Sans</vt:lpstr>
      <vt:lpstr>Actor</vt:lpstr>
      <vt:lpstr>Archivo</vt:lpstr>
      <vt:lpstr>Roboto Condensed Light</vt:lpstr>
      <vt:lpstr>Figtree Black</vt:lpstr>
      <vt:lpstr>Abril Fatface</vt:lpstr>
      <vt:lpstr>Website Design Consulting by Slidesgo</vt:lpstr>
      <vt:lpstr>Air Quality Dashboard</vt:lpstr>
      <vt:lpstr>01</vt:lpstr>
      <vt:lpstr>Webpage Features</vt:lpstr>
      <vt:lpstr>Home</vt:lpstr>
      <vt:lpstr>Home</vt:lpstr>
      <vt:lpstr>Charts</vt:lpstr>
      <vt:lpstr>Line Chart</vt:lpstr>
      <vt:lpstr>Line  Chart</vt:lpstr>
      <vt:lpstr>Bar Chart</vt:lpstr>
      <vt:lpstr>Doughnut Chart</vt:lpstr>
      <vt:lpstr>About</vt:lpstr>
      <vt:lpstr>Sidebar</vt:lpstr>
      <vt:lpstr>Compare Worldwide Data</vt:lpstr>
      <vt:lpstr>Comparison Line Chart</vt:lpstr>
      <vt:lpstr>Bar Chart</vt:lpstr>
      <vt:lpstr>Footer</vt:lpstr>
      <vt:lpstr>APIs Used</vt:lpstr>
      <vt:lpstr>Open Weather API</vt:lpstr>
      <vt:lpstr>Chart.js</vt:lpstr>
      <vt:lpstr>Json Location Lists</vt:lpstr>
      <vt:lpstr>Json Location Lists</vt:lpstr>
      <vt:lpstr>Unfinished Features</vt:lpstr>
      <vt:lpstr>Presentación de PowerPoint</vt:lpstr>
      <vt:lpstr>Mobile Responsiveness</vt:lpstr>
      <vt:lpstr>Webpage Demonstration: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메나 소리아노안드레아</cp:lastModifiedBy>
  <cp:revision>2</cp:revision>
  <dcterms:modified xsi:type="dcterms:W3CDTF">2024-11-19T03:41:44Z</dcterms:modified>
</cp:coreProperties>
</file>